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51206400" cy="32918400"/>
  <p:notesSz cx="32918400" cy="51206400"/>
  <p:defaultTextStyle>
    <a:defPPr>
      <a:defRPr lang="en-US"/>
    </a:defPPr>
    <a:lvl1pPr algn="l" rtl="0" eaLnBrk="0" fontAlgn="base" hangingPunct="0">
      <a:spcBef>
        <a:spcPct val="0"/>
      </a:spcBef>
      <a:spcAft>
        <a:spcPct val="0"/>
      </a:spcAft>
      <a:defRPr sz="3200" kern="1200">
        <a:solidFill>
          <a:schemeClr val="tx1"/>
        </a:solidFill>
        <a:latin typeface="Helvetica"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3200" kern="1200">
        <a:solidFill>
          <a:schemeClr val="tx1"/>
        </a:solidFill>
        <a:latin typeface="Helvetica"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3200" kern="1200">
        <a:solidFill>
          <a:schemeClr val="tx1"/>
        </a:solidFill>
        <a:latin typeface="Helvetica"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3200" kern="1200">
        <a:solidFill>
          <a:schemeClr val="tx1"/>
        </a:solidFill>
        <a:latin typeface="Helvetica"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3200" kern="1200">
        <a:solidFill>
          <a:schemeClr val="tx1"/>
        </a:solidFill>
        <a:latin typeface="Helvetica" panose="020B0604020202020204" pitchFamily="34" charset="0"/>
        <a:ea typeface="ＭＳ Ｐゴシック" panose="020B0600070205080204" pitchFamily="34" charset="-128"/>
        <a:cs typeface="+mn-cs"/>
      </a:defRPr>
    </a:lvl5pPr>
    <a:lvl6pPr marL="2286000" algn="l" defTabSz="914400" rtl="0" eaLnBrk="1" latinLnBrk="0" hangingPunct="1">
      <a:defRPr sz="3200" kern="1200">
        <a:solidFill>
          <a:schemeClr val="tx1"/>
        </a:solidFill>
        <a:latin typeface="Helvetica" panose="020B0604020202020204" pitchFamily="34" charset="0"/>
        <a:ea typeface="ＭＳ Ｐゴシック" panose="020B0600070205080204" pitchFamily="34" charset="-128"/>
        <a:cs typeface="+mn-cs"/>
      </a:defRPr>
    </a:lvl6pPr>
    <a:lvl7pPr marL="2743200" algn="l" defTabSz="914400" rtl="0" eaLnBrk="1" latinLnBrk="0" hangingPunct="1">
      <a:defRPr sz="3200" kern="1200">
        <a:solidFill>
          <a:schemeClr val="tx1"/>
        </a:solidFill>
        <a:latin typeface="Helvetica" panose="020B0604020202020204" pitchFamily="34" charset="0"/>
        <a:ea typeface="ＭＳ Ｐゴシック" panose="020B0600070205080204" pitchFamily="34" charset="-128"/>
        <a:cs typeface="+mn-cs"/>
      </a:defRPr>
    </a:lvl7pPr>
    <a:lvl8pPr marL="3200400" algn="l" defTabSz="914400" rtl="0" eaLnBrk="1" latinLnBrk="0" hangingPunct="1">
      <a:defRPr sz="3200" kern="1200">
        <a:solidFill>
          <a:schemeClr val="tx1"/>
        </a:solidFill>
        <a:latin typeface="Helvetica" panose="020B0604020202020204" pitchFamily="34" charset="0"/>
        <a:ea typeface="ＭＳ Ｐゴシック" panose="020B0600070205080204" pitchFamily="34" charset="-128"/>
        <a:cs typeface="+mn-cs"/>
      </a:defRPr>
    </a:lvl8pPr>
    <a:lvl9pPr marL="3657600" algn="l" defTabSz="914400" rtl="0" eaLnBrk="1" latinLnBrk="0" hangingPunct="1">
      <a:defRPr sz="3200" kern="1200">
        <a:solidFill>
          <a:schemeClr val="tx1"/>
        </a:solidFill>
        <a:latin typeface="Helvetica"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717">
          <p15:clr>
            <a:srgbClr val="A4A3A4"/>
          </p15:clr>
        </p15:guide>
        <p15:guide id="2" orient="horz" pos="19632">
          <p15:clr>
            <a:srgbClr val="A4A3A4"/>
          </p15:clr>
        </p15:guide>
        <p15:guide id="3" orient="horz" pos="3729">
          <p15:clr>
            <a:srgbClr val="A4A3A4"/>
          </p15:clr>
        </p15:guide>
        <p15:guide id="4" orient="horz" pos="2129">
          <p15:clr>
            <a:srgbClr val="A4A3A4"/>
          </p15:clr>
        </p15:guide>
        <p15:guide id="5" pos="7439">
          <p15:clr>
            <a:srgbClr val="A4A3A4"/>
          </p15:clr>
        </p15:guide>
        <p15:guide id="6" pos="8412">
          <p15:clr>
            <a:srgbClr val="A4A3A4"/>
          </p15:clr>
        </p15:guide>
        <p15:guide id="7" pos="15311">
          <p15:clr>
            <a:srgbClr val="A4A3A4"/>
          </p15:clr>
        </p15:guide>
        <p15:guide id="8" pos="24535">
          <p15:clr>
            <a:srgbClr val="A4A3A4"/>
          </p15:clr>
        </p15:guide>
        <p15:guide id="9" pos="1150">
          <p15:clr>
            <a:srgbClr val="A4A3A4"/>
          </p15:clr>
        </p15:guide>
        <p15:guide id="10" pos="16330">
          <p15:clr>
            <a:srgbClr val="A4A3A4"/>
          </p15:clr>
        </p15:guide>
        <p15:guide id="11" pos="23563">
          <p15:clr>
            <a:srgbClr val="A4A3A4"/>
          </p15:clr>
        </p15:guide>
        <p15:guide id="12" pos="3087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3F3"/>
    <a:srgbClr val="F8A428"/>
    <a:srgbClr val="FF8000"/>
    <a:srgbClr val="0000FF"/>
    <a:srgbClr val="0A1156"/>
    <a:srgbClr val="FFFFE1"/>
    <a:srgbClr val="800040"/>
    <a:srgbClr val="004080"/>
    <a:srgbClr val="FF6FCF"/>
    <a:srgbClr val="FDFFA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6809" autoAdjust="0"/>
    <p:restoredTop sz="94173" autoAdjust="0"/>
  </p:normalViewPr>
  <p:slideViewPr>
    <p:cSldViewPr snapToGrid="0">
      <p:cViewPr varScale="1">
        <p:scale>
          <a:sx n="14" d="100"/>
          <a:sy n="14" d="100"/>
        </p:scale>
        <p:origin x="1188" y="36"/>
      </p:cViewPr>
      <p:guideLst>
        <p:guide orient="horz" pos="717"/>
        <p:guide orient="horz" pos="19632"/>
        <p:guide orient="horz" pos="3729"/>
        <p:guide orient="horz" pos="2129"/>
        <p:guide pos="7439"/>
        <p:guide pos="8412"/>
        <p:guide pos="15311"/>
        <p:guide pos="24535"/>
        <p:guide pos="1150"/>
        <p:guide pos="16330"/>
        <p:guide pos="23563"/>
        <p:guide pos="30871"/>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png>
</file>

<file path=ppt/media/image3.jp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0268E9DC-5011-4CAA-A2EF-371A8EA37654}"/>
              </a:ext>
            </a:extLst>
          </p:cNvPr>
          <p:cNvSpPr>
            <a:spLocks noGrp="1"/>
          </p:cNvSpPr>
          <p:nvPr>
            <p:ph type="hdr" sz="quarter"/>
          </p:nvPr>
        </p:nvSpPr>
        <p:spPr>
          <a:xfrm>
            <a:off x="0" y="0"/>
            <a:ext cx="14265275" cy="2560638"/>
          </a:xfrm>
          <a:prstGeom prst="rect">
            <a:avLst/>
          </a:prstGeom>
        </p:spPr>
        <p:txBody>
          <a:bodyPr vert="horz" lIns="91440" tIns="45720" rIns="91440" bIns="45720" rtlCol="0"/>
          <a:lstStyle>
            <a:lvl1pPr algn="l" eaLnBrk="1" hangingPunct="1">
              <a:defRPr sz="1200">
                <a:latin typeface="Helvetica" pitchFamily="-111" charset="0"/>
                <a:ea typeface="+mn-ea"/>
                <a:cs typeface="+mn-cs"/>
              </a:defRPr>
            </a:lvl1pPr>
          </a:lstStyle>
          <a:p>
            <a:pPr>
              <a:defRPr/>
            </a:pPr>
            <a:endParaRPr lang="en-US"/>
          </a:p>
        </p:txBody>
      </p:sp>
      <p:sp>
        <p:nvSpPr>
          <p:cNvPr id="3" name="Date Placeholder 2">
            <a:extLst>
              <a:ext uri="{FF2B5EF4-FFF2-40B4-BE49-F238E27FC236}">
                <a16:creationId xmlns:a16="http://schemas.microsoft.com/office/drawing/2014/main" xmlns="" id="{FB402192-6108-4881-B06E-F0912AD83C71}"/>
              </a:ext>
            </a:extLst>
          </p:cNvPr>
          <p:cNvSpPr>
            <a:spLocks noGrp="1"/>
          </p:cNvSpPr>
          <p:nvPr>
            <p:ph type="dt" idx="1"/>
          </p:nvPr>
        </p:nvSpPr>
        <p:spPr>
          <a:xfrm>
            <a:off x="18646775" y="0"/>
            <a:ext cx="14263688" cy="256063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Helvetica" charset="0"/>
                <a:ea typeface="ＭＳ Ｐゴシック" charset="-128"/>
              </a:defRPr>
            </a:lvl1pPr>
          </a:lstStyle>
          <a:p>
            <a:pPr>
              <a:defRPr/>
            </a:pPr>
            <a:fld id="{790899B7-0458-4C25-AD3A-0078C84371DD}" type="datetime1">
              <a:rPr lang="en-US"/>
              <a:pPr>
                <a:defRPr/>
              </a:pPr>
              <a:t>4/7/2019</a:t>
            </a:fld>
            <a:endParaRPr lang="en-US"/>
          </a:p>
        </p:txBody>
      </p:sp>
      <p:sp>
        <p:nvSpPr>
          <p:cNvPr id="4" name="Slide Image Placeholder 3">
            <a:extLst>
              <a:ext uri="{FF2B5EF4-FFF2-40B4-BE49-F238E27FC236}">
                <a16:creationId xmlns:a16="http://schemas.microsoft.com/office/drawing/2014/main" xmlns="" id="{86112693-63BF-40AA-B586-2DDBF2D96AFB}"/>
              </a:ext>
            </a:extLst>
          </p:cNvPr>
          <p:cNvSpPr>
            <a:spLocks noGrp="1" noRot="1" noChangeAspect="1"/>
          </p:cNvSpPr>
          <p:nvPr>
            <p:ph type="sldImg" idx="2"/>
          </p:nvPr>
        </p:nvSpPr>
        <p:spPr>
          <a:xfrm>
            <a:off x="1524000" y="3840163"/>
            <a:ext cx="29870400" cy="192024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xmlns="" id="{72167F98-6265-40C4-BBEE-001866B013F6}"/>
              </a:ext>
            </a:extLst>
          </p:cNvPr>
          <p:cNvSpPr>
            <a:spLocks noGrp="1"/>
          </p:cNvSpPr>
          <p:nvPr>
            <p:ph type="body" sz="quarter" idx="3"/>
          </p:nvPr>
        </p:nvSpPr>
        <p:spPr>
          <a:xfrm>
            <a:off x="3292475" y="24323675"/>
            <a:ext cx="26333450" cy="23042563"/>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xmlns="" id="{4B59D99C-BBEC-446B-B9DB-8AAFBC195670}"/>
              </a:ext>
            </a:extLst>
          </p:cNvPr>
          <p:cNvSpPr>
            <a:spLocks noGrp="1"/>
          </p:cNvSpPr>
          <p:nvPr>
            <p:ph type="ftr" sz="quarter" idx="4"/>
          </p:nvPr>
        </p:nvSpPr>
        <p:spPr>
          <a:xfrm>
            <a:off x="0" y="48637825"/>
            <a:ext cx="14265275" cy="2559050"/>
          </a:xfrm>
          <a:prstGeom prst="rect">
            <a:avLst/>
          </a:prstGeom>
        </p:spPr>
        <p:txBody>
          <a:bodyPr vert="horz" lIns="91440" tIns="45720" rIns="91440" bIns="45720" rtlCol="0" anchor="b"/>
          <a:lstStyle>
            <a:lvl1pPr algn="l" eaLnBrk="1" hangingPunct="1">
              <a:defRPr sz="1200">
                <a:latin typeface="Helvetica" pitchFamily="-111" charset="0"/>
                <a:ea typeface="+mn-ea"/>
                <a:cs typeface="+mn-cs"/>
              </a:defRPr>
            </a:lvl1pPr>
          </a:lstStyle>
          <a:p>
            <a:pPr>
              <a:defRPr/>
            </a:pPr>
            <a:endParaRPr lang="en-US"/>
          </a:p>
        </p:txBody>
      </p:sp>
      <p:sp>
        <p:nvSpPr>
          <p:cNvPr id="7" name="Slide Number Placeholder 6">
            <a:extLst>
              <a:ext uri="{FF2B5EF4-FFF2-40B4-BE49-F238E27FC236}">
                <a16:creationId xmlns:a16="http://schemas.microsoft.com/office/drawing/2014/main" xmlns="" id="{5B761BC7-78FF-4B35-BB08-5451E25B3641}"/>
              </a:ext>
            </a:extLst>
          </p:cNvPr>
          <p:cNvSpPr>
            <a:spLocks noGrp="1"/>
          </p:cNvSpPr>
          <p:nvPr>
            <p:ph type="sldNum" sz="quarter" idx="5"/>
          </p:nvPr>
        </p:nvSpPr>
        <p:spPr>
          <a:xfrm>
            <a:off x="18646775" y="48637825"/>
            <a:ext cx="14263688" cy="255905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A2D0C117-DDD7-4F22-9F26-5CA9653644BD}" type="slidenum">
              <a:rPr lang="en-US" altLang="en-US"/>
              <a:pPr>
                <a:defRPr/>
              </a:pPr>
              <a:t>‹#›</a:t>
            </a:fld>
            <a:endParaRPr lang="en-US" altLang="en-US"/>
          </a:p>
        </p:txBody>
      </p:sp>
    </p:spTree>
    <p:extLst>
      <p:ext uri="{BB962C8B-B14F-4D97-AF65-F5344CB8AC3E}">
        <p14:creationId xmlns:p14="http://schemas.microsoft.com/office/powerpoint/2010/main" val="4182891810"/>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11" charset="-128"/>
        <a:cs typeface="ＭＳ Ｐゴシック" pitchFamily="-111"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11"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11"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11"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11"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a:extLst>
              <a:ext uri="{FF2B5EF4-FFF2-40B4-BE49-F238E27FC236}">
                <a16:creationId xmlns:a16="http://schemas.microsoft.com/office/drawing/2014/main" xmlns="" id="{B8BF8F29-FD2C-44D1-9933-7683497A9ED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a:extLst>
              <a:ext uri="{FF2B5EF4-FFF2-40B4-BE49-F238E27FC236}">
                <a16:creationId xmlns:a16="http://schemas.microsoft.com/office/drawing/2014/main" xmlns="" id="{6211EF7C-F797-4C7D-9F03-8C7401A3310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solidFill>
                <a:srgbClr val="FF0000"/>
              </a:solidFill>
              <a:ea typeface="ＭＳ Ｐゴシック" panose="020B0600070205080204" pitchFamily="34" charset="-128"/>
            </a:endParaRPr>
          </a:p>
        </p:txBody>
      </p:sp>
      <p:sp>
        <p:nvSpPr>
          <p:cNvPr id="4100" name="Slide Number Placeholder 3">
            <a:extLst>
              <a:ext uri="{FF2B5EF4-FFF2-40B4-BE49-F238E27FC236}">
                <a16:creationId xmlns:a16="http://schemas.microsoft.com/office/drawing/2014/main" xmlns="" id="{BAF839AB-CC52-47B6-805E-7289CF41999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4A553B26-C40A-425F-9017-C2C648F47129}" type="slidenum">
              <a:rPr lang="en-US" altLang="en-US" smtClean="0">
                <a:latin typeface="Helvetica" panose="020B0604020202020204" pitchFamily="34" charset="0"/>
              </a:rPr>
              <a:pPr>
                <a:spcBef>
                  <a:spcPct val="0"/>
                </a:spcBef>
              </a:pPr>
              <a:t>1</a:t>
            </a:fld>
            <a:endParaRPr lang="en-US" altLang="en-US">
              <a:latin typeface="Helvetica" panose="020B0604020202020204" pitchFamily="34" charset="0"/>
            </a:endParaRPr>
          </a:p>
        </p:txBody>
      </p:sp>
    </p:spTree>
    <p:extLst>
      <p:ext uri="{BB962C8B-B14F-4D97-AF65-F5344CB8AC3E}">
        <p14:creationId xmlns:p14="http://schemas.microsoft.com/office/powerpoint/2010/main" val="3243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163" y="10226675"/>
            <a:ext cx="43526075" cy="7054850"/>
          </a:xfrm>
        </p:spPr>
        <p:txBody>
          <a:bodyPr/>
          <a:lstStyle/>
          <a:p>
            <a:r>
              <a:rPr lang="en-US"/>
              <a:t>Click to edit Master title style</a:t>
            </a:r>
          </a:p>
        </p:txBody>
      </p:sp>
      <p:sp>
        <p:nvSpPr>
          <p:cNvPr id="3" name="Subtitle 2"/>
          <p:cNvSpPr>
            <a:spLocks noGrp="1"/>
          </p:cNvSpPr>
          <p:nvPr>
            <p:ph type="subTitle" idx="1"/>
          </p:nvPr>
        </p:nvSpPr>
        <p:spPr>
          <a:xfrm>
            <a:off x="7680325" y="18653125"/>
            <a:ext cx="35845750" cy="84137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xmlns="" id="{697512C0-C955-4C84-862B-BB445DD54C73}"/>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xmlns="" id="{364B184C-201F-4BEB-AEF4-BC3ECD0A4BD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xmlns="" id="{9F710547-27B3-414A-9BB7-6DE0BA3E39B9}"/>
              </a:ext>
            </a:extLst>
          </p:cNvPr>
          <p:cNvSpPr>
            <a:spLocks noGrp="1" noChangeArrowheads="1"/>
          </p:cNvSpPr>
          <p:nvPr>
            <p:ph type="sldNum" sz="quarter" idx="12"/>
          </p:nvPr>
        </p:nvSpPr>
        <p:spPr>
          <a:ln/>
        </p:spPr>
        <p:txBody>
          <a:bodyPr/>
          <a:lstStyle>
            <a:lvl1pPr>
              <a:defRPr/>
            </a:lvl1pPr>
          </a:lstStyle>
          <a:p>
            <a:pPr>
              <a:defRPr/>
            </a:pPr>
            <a:fld id="{A1B6890B-CD2A-47F1-B8C6-F9B422443B51}" type="slidenum">
              <a:rPr lang="en-US" altLang="en-US"/>
              <a:pPr>
                <a:defRPr/>
              </a:pPr>
              <a:t>‹#›</a:t>
            </a:fld>
            <a:endParaRPr lang="en-US" altLang="en-US"/>
          </a:p>
        </p:txBody>
      </p:sp>
    </p:spTree>
    <p:extLst>
      <p:ext uri="{BB962C8B-B14F-4D97-AF65-F5344CB8AC3E}">
        <p14:creationId xmlns:p14="http://schemas.microsoft.com/office/powerpoint/2010/main" val="1520899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xmlns="" id="{80FDD566-0530-4EBC-A8B6-BB40F41DB03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xmlns="" id="{AD9DD1D9-9DEA-4CC3-95D4-683242D9DCE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xmlns="" id="{E23ABF2D-BA0F-4DB5-A7AD-847DC3391119}"/>
              </a:ext>
            </a:extLst>
          </p:cNvPr>
          <p:cNvSpPr>
            <a:spLocks noGrp="1" noChangeArrowheads="1"/>
          </p:cNvSpPr>
          <p:nvPr>
            <p:ph type="sldNum" sz="quarter" idx="12"/>
          </p:nvPr>
        </p:nvSpPr>
        <p:spPr>
          <a:ln/>
        </p:spPr>
        <p:txBody>
          <a:bodyPr/>
          <a:lstStyle>
            <a:lvl1pPr>
              <a:defRPr/>
            </a:lvl1pPr>
          </a:lstStyle>
          <a:p>
            <a:pPr>
              <a:defRPr/>
            </a:pPr>
            <a:fld id="{60E61774-BD02-4776-BCBB-AA61DE7DC32E}" type="slidenum">
              <a:rPr lang="en-US" altLang="en-US"/>
              <a:pPr>
                <a:defRPr/>
              </a:pPr>
              <a:t>‹#›</a:t>
            </a:fld>
            <a:endParaRPr lang="en-US" altLang="en-US"/>
          </a:p>
        </p:txBody>
      </p:sp>
    </p:spTree>
    <p:extLst>
      <p:ext uri="{BB962C8B-B14F-4D97-AF65-F5344CB8AC3E}">
        <p14:creationId xmlns:p14="http://schemas.microsoft.com/office/powerpoint/2010/main" val="2626571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485513" y="2925763"/>
            <a:ext cx="10880725" cy="263350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40163" y="2925763"/>
            <a:ext cx="32492950" cy="263350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xmlns="" id="{B1B1839B-49CD-4F99-BBE5-0D28553A9D31}"/>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xmlns="" id="{68DA949A-6966-44EB-BA14-5B7D525E66B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xmlns="" id="{653F6A9B-766B-4117-A62E-2AF30D4CA1F8}"/>
              </a:ext>
            </a:extLst>
          </p:cNvPr>
          <p:cNvSpPr>
            <a:spLocks noGrp="1" noChangeArrowheads="1"/>
          </p:cNvSpPr>
          <p:nvPr>
            <p:ph type="sldNum" sz="quarter" idx="12"/>
          </p:nvPr>
        </p:nvSpPr>
        <p:spPr>
          <a:ln/>
        </p:spPr>
        <p:txBody>
          <a:bodyPr/>
          <a:lstStyle>
            <a:lvl1pPr>
              <a:defRPr/>
            </a:lvl1pPr>
          </a:lstStyle>
          <a:p>
            <a:pPr>
              <a:defRPr/>
            </a:pPr>
            <a:fld id="{02B64E17-AE63-4D3D-8D1C-2F282425371C}" type="slidenum">
              <a:rPr lang="en-US" altLang="en-US"/>
              <a:pPr>
                <a:defRPr/>
              </a:pPr>
              <a:t>‹#›</a:t>
            </a:fld>
            <a:endParaRPr lang="en-US" altLang="en-US"/>
          </a:p>
        </p:txBody>
      </p:sp>
    </p:spTree>
    <p:extLst>
      <p:ext uri="{BB962C8B-B14F-4D97-AF65-F5344CB8AC3E}">
        <p14:creationId xmlns:p14="http://schemas.microsoft.com/office/powerpoint/2010/main" val="2463349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xmlns="" id="{5AD6B547-BD1B-43CE-A24E-A931D94462E0}"/>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xmlns="" id="{D6720E51-AA3D-462D-92F5-09C33E532D6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xmlns="" id="{8BE2F92F-6C72-4DD7-B481-4321A7F20B6E}"/>
              </a:ext>
            </a:extLst>
          </p:cNvPr>
          <p:cNvSpPr>
            <a:spLocks noGrp="1" noChangeArrowheads="1"/>
          </p:cNvSpPr>
          <p:nvPr>
            <p:ph type="sldNum" sz="quarter" idx="12"/>
          </p:nvPr>
        </p:nvSpPr>
        <p:spPr>
          <a:ln/>
        </p:spPr>
        <p:txBody>
          <a:bodyPr/>
          <a:lstStyle>
            <a:lvl1pPr>
              <a:defRPr/>
            </a:lvl1pPr>
          </a:lstStyle>
          <a:p>
            <a:pPr>
              <a:defRPr/>
            </a:pPr>
            <a:fld id="{6D19CDD9-0681-4D3E-8391-96CDEB09446E}" type="slidenum">
              <a:rPr lang="en-US" altLang="en-US"/>
              <a:pPr>
                <a:defRPr/>
              </a:pPr>
              <a:t>‹#›</a:t>
            </a:fld>
            <a:endParaRPr lang="en-US" altLang="en-US"/>
          </a:p>
        </p:txBody>
      </p:sp>
    </p:spTree>
    <p:extLst>
      <p:ext uri="{BB962C8B-B14F-4D97-AF65-F5344CB8AC3E}">
        <p14:creationId xmlns:p14="http://schemas.microsoft.com/office/powerpoint/2010/main" val="2994101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0" y="21153438"/>
            <a:ext cx="43526075" cy="653732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4044950" y="13952538"/>
            <a:ext cx="43526075" cy="72009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xmlns="" id="{FB381E71-160B-46B2-A655-211C40E672A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xmlns="" id="{BE07BB65-8680-45ED-BD63-D01A9DC38C9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xmlns="" id="{935A8BAA-1602-415D-9097-F32DF65FA92C}"/>
              </a:ext>
            </a:extLst>
          </p:cNvPr>
          <p:cNvSpPr>
            <a:spLocks noGrp="1" noChangeArrowheads="1"/>
          </p:cNvSpPr>
          <p:nvPr>
            <p:ph type="sldNum" sz="quarter" idx="12"/>
          </p:nvPr>
        </p:nvSpPr>
        <p:spPr>
          <a:ln/>
        </p:spPr>
        <p:txBody>
          <a:bodyPr/>
          <a:lstStyle>
            <a:lvl1pPr>
              <a:defRPr/>
            </a:lvl1pPr>
          </a:lstStyle>
          <a:p>
            <a:pPr>
              <a:defRPr/>
            </a:pPr>
            <a:fld id="{66B7C4A7-7D93-4820-870A-5A73E18B9B88}" type="slidenum">
              <a:rPr lang="en-US" altLang="en-US"/>
              <a:pPr>
                <a:defRPr/>
              </a:pPr>
              <a:t>‹#›</a:t>
            </a:fld>
            <a:endParaRPr lang="en-US" altLang="en-US"/>
          </a:p>
        </p:txBody>
      </p:sp>
    </p:spTree>
    <p:extLst>
      <p:ext uri="{BB962C8B-B14F-4D97-AF65-F5344CB8AC3E}">
        <p14:creationId xmlns:p14="http://schemas.microsoft.com/office/powerpoint/2010/main" val="839769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40163" y="9510713"/>
            <a:ext cx="21686837" cy="197500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5679400" y="9510713"/>
            <a:ext cx="21686838" cy="197500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xmlns="" id="{AF73EDDE-2E99-4783-8A4A-4D01477A6C3E}"/>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xmlns="" id="{ED7DC23F-6D64-4ABC-BF5D-4C7D49B579F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xmlns="" id="{C67C441D-4B9F-4AAA-8578-18203408034D}"/>
              </a:ext>
            </a:extLst>
          </p:cNvPr>
          <p:cNvSpPr>
            <a:spLocks noGrp="1" noChangeArrowheads="1"/>
          </p:cNvSpPr>
          <p:nvPr>
            <p:ph type="sldNum" sz="quarter" idx="12"/>
          </p:nvPr>
        </p:nvSpPr>
        <p:spPr>
          <a:ln/>
        </p:spPr>
        <p:txBody>
          <a:bodyPr/>
          <a:lstStyle>
            <a:lvl1pPr>
              <a:defRPr/>
            </a:lvl1pPr>
          </a:lstStyle>
          <a:p>
            <a:pPr>
              <a:defRPr/>
            </a:pPr>
            <a:fld id="{E01C5B41-B133-4D5C-B66E-9F24D8BE0EC6}" type="slidenum">
              <a:rPr lang="en-US" altLang="en-US"/>
              <a:pPr>
                <a:defRPr/>
              </a:pPr>
              <a:t>‹#›</a:t>
            </a:fld>
            <a:endParaRPr lang="en-US" altLang="en-US"/>
          </a:p>
        </p:txBody>
      </p:sp>
    </p:spTree>
    <p:extLst>
      <p:ext uri="{BB962C8B-B14F-4D97-AF65-F5344CB8AC3E}">
        <p14:creationId xmlns:p14="http://schemas.microsoft.com/office/powerpoint/2010/main" val="3541955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60638" y="1317625"/>
            <a:ext cx="46085125"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560638" y="7369175"/>
            <a:ext cx="22625050"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60638" y="10439400"/>
            <a:ext cx="22625050"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6012775" y="7369175"/>
            <a:ext cx="22632988"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6012775" y="10439400"/>
            <a:ext cx="22632988"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xmlns="" id="{4630359C-32BF-4A4A-8F4B-00608142DC9D}"/>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xmlns="" id="{18CA07A8-541C-48AA-A9E0-5A5E6C0B3DC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xmlns="" id="{594A247F-897F-42E8-B475-E47D4F1426E2}"/>
              </a:ext>
            </a:extLst>
          </p:cNvPr>
          <p:cNvSpPr>
            <a:spLocks noGrp="1" noChangeArrowheads="1"/>
          </p:cNvSpPr>
          <p:nvPr>
            <p:ph type="sldNum" sz="quarter" idx="12"/>
          </p:nvPr>
        </p:nvSpPr>
        <p:spPr>
          <a:ln/>
        </p:spPr>
        <p:txBody>
          <a:bodyPr/>
          <a:lstStyle>
            <a:lvl1pPr>
              <a:defRPr/>
            </a:lvl1pPr>
          </a:lstStyle>
          <a:p>
            <a:pPr>
              <a:defRPr/>
            </a:pPr>
            <a:fld id="{D0C6AB58-77F7-4CFB-8D91-13A45DFB969C}" type="slidenum">
              <a:rPr lang="en-US" altLang="en-US"/>
              <a:pPr>
                <a:defRPr/>
              </a:pPr>
              <a:t>‹#›</a:t>
            </a:fld>
            <a:endParaRPr lang="en-US" altLang="en-US"/>
          </a:p>
        </p:txBody>
      </p:sp>
    </p:spTree>
    <p:extLst>
      <p:ext uri="{BB962C8B-B14F-4D97-AF65-F5344CB8AC3E}">
        <p14:creationId xmlns:p14="http://schemas.microsoft.com/office/powerpoint/2010/main" val="3639870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xmlns="" id="{1013F19D-8886-46FA-A78C-849365188EBC}"/>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xmlns="" id="{B5A452E5-C502-421F-8952-901B4859271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xmlns="" id="{1452C788-F477-465A-B7D7-0F2815F27881}"/>
              </a:ext>
            </a:extLst>
          </p:cNvPr>
          <p:cNvSpPr>
            <a:spLocks noGrp="1" noChangeArrowheads="1"/>
          </p:cNvSpPr>
          <p:nvPr>
            <p:ph type="sldNum" sz="quarter" idx="12"/>
          </p:nvPr>
        </p:nvSpPr>
        <p:spPr>
          <a:ln/>
        </p:spPr>
        <p:txBody>
          <a:bodyPr/>
          <a:lstStyle>
            <a:lvl1pPr>
              <a:defRPr/>
            </a:lvl1pPr>
          </a:lstStyle>
          <a:p>
            <a:pPr>
              <a:defRPr/>
            </a:pPr>
            <a:fld id="{95F386B3-7515-4E92-9000-0E101B8F2005}" type="slidenum">
              <a:rPr lang="en-US" altLang="en-US"/>
              <a:pPr>
                <a:defRPr/>
              </a:pPr>
              <a:t>‹#›</a:t>
            </a:fld>
            <a:endParaRPr lang="en-US" altLang="en-US"/>
          </a:p>
        </p:txBody>
      </p:sp>
    </p:spTree>
    <p:extLst>
      <p:ext uri="{BB962C8B-B14F-4D97-AF65-F5344CB8AC3E}">
        <p14:creationId xmlns:p14="http://schemas.microsoft.com/office/powerpoint/2010/main" val="2170247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xmlns="" id="{0638C20F-BCE0-42D7-BEBE-4F4DD7EB299D}"/>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xmlns="" id="{75029AFA-46AE-43BC-8E34-1F09ACA6C3B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xmlns="" id="{43E76175-4AB4-4B37-9DEB-8F4C2162FD3B}"/>
              </a:ext>
            </a:extLst>
          </p:cNvPr>
          <p:cNvSpPr>
            <a:spLocks noGrp="1" noChangeArrowheads="1"/>
          </p:cNvSpPr>
          <p:nvPr>
            <p:ph type="sldNum" sz="quarter" idx="12"/>
          </p:nvPr>
        </p:nvSpPr>
        <p:spPr>
          <a:ln/>
        </p:spPr>
        <p:txBody>
          <a:bodyPr/>
          <a:lstStyle>
            <a:lvl1pPr>
              <a:defRPr/>
            </a:lvl1pPr>
          </a:lstStyle>
          <a:p>
            <a:pPr>
              <a:defRPr/>
            </a:pPr>
            <a:fld id="{B9F74A19-0D2F-4280-A3B8-24DC71A110AC}" type="slidenum">
              <a:rPr lang="en-US" altLang="en-US"/>
              <a:pPr>
                <a:defRPr/>
              </a:pPr>
              <a:t>‹#›</a:t>
            </a:fld>
            <a:endParaRPr lang="en-US" altLang="en-US"/>
          </a:p>
        </p:txBody>
      </p:sp>
    </p:spTree>
    <p:extLst>
      <p:ext uri="{BB962C8B-B14F-4D97-AF65-F5344CB8AC3E}">
        <p14:creationId xmlns:p14="http://schemas.microsoft.com/office/powerpoint/2010/main" val="2385386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638" y="1311275"/>
            <a:ext cx="16846550" cy="55768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0019963" y="1311275"/>
            <a:ext cx="28625800" cy="280939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60638" y="6888163"/>
            <a:ext cx="16846550" cy="225171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xmlns="" id="{18F67200-1FCB-4689-9977-DA79D8794AD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xmlns="" id="{CCB827A3-3B11-4387-84E3-213FFE6DCDA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xmlns="" id="{09996A34-72C9-4384-AA69-8D9B6B519D95}"/>
              </a:ext>
            </a:extLst>
          </p:cNvPr>
          <p:cNvSpPr>
            <a:spLocks noGrp="1" noChangeArrowheads="1"/>
          </p:cNvSpPr>
          <p:nvPr>
            <p:ph type="sldNum" sz="quarter" idx="12"/>
          </p:nvPr>
        </p:nvSpPr>
        <p:spPr>
          <a:ln/>
        </p:spPr>
        <p:txBody>
          <a:bodyPr/>
          <a:lstStyle>
            <a:lvl1pPr>
              <a:defRPr/>
            </a:lvl1pPr>
          </a:lstStyle>
          <a:p>
            <a:pPr>
              <a:defRPr/>
            </a:pPr>
            <a:fld id="{3CFECC24-0A50-4F1A-BCC7-1F8A0626A220}" type="slidenum">
              <a:rPr lang="en-US" altLang="en-US"/>
              <a:pPr>
                <a:defRPr/>
              </a:pPr>
              <a:t>‹#›</a:t>
            </a:fld>
            <a:endParaRPr lang="en-US" altLang="en-US"/>
          </a:p>
        </p:txBody>
      </p:sp>
    </p:spTree>
    <p:extLst>
      <p:ext uri="{BB962C8B-B14F-4D97-AF65-F5344CB8AC3E}">
        <p14:creationId xmlns:p14="http://schemas.microsoft.com/office/powerpoint/2010/main" val="194922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175" y="23042563"/>
            <a:ext cx="30724475" cy="2720975"/>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0036175" y="2941638"/>
            <a:ext cx="30724475" cy="197500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0036175" y="25763538"/>
            <a:ext cx="30724475" cy="38623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xmlns="" id="{1F783904-5CFC-4D7B-A651-11647EF3F483}"/>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xmlns="" id="{84D2A08A-44E6-49C5-98FE-5E560EA8ABA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xmlns="" id="{68DAC4FC-8A7A-4C03-89D4-8903913E043A}"/>
              </a:ext>
            </a:extLst>
          </p:cNvPr>
          <p:cNvSpPr>
            <a:spLocks noGrp="1" noChangeArrowheads="1"/>
          </p:cNvSpPr>
          <p:nvPr>
            <p:ph type="sldNum" sz="quarter" idx="12"/>
          </p:nvPr>
        </p:nvSpPr>
        <p:spPr>
          <a:ln/>
        </p:spPr>
        <p:txBody>
          <a:bodyPr/>
          <a:lstStyle>
            <a:lvl1pPr>
              <a:defRPr/>
            </a:lvl1pPr>
          </a:lstStyle>
          <a:p>
            <a:pPr>
              <a:defRPr/>
            </a:pPr>
            <a:fld id="{C19C2911-78DD-4DA3-BA62-CB613576D932}" type="slidenum">
              <a:rPr lang="en-US" altLang="en-US"/>
              <a:pPr>
                <a:defRPr/>
              </a:pPr>
              <a:t>‹#›</a:t>
            </a:fld>
            <a:endParaRPr lang="en-US" altLang="en-US"/>
          </a:p>
        </p:txBody>
      </p:sp>
    </p:spTree>
    <p:extLst>
      <p:ext uri="{BB962C8B-B14F-4D97-AF65-F5344CB8AC3E}">
        <p14:creationId xmlns:p14="http://schemas.microsoft.com/office/powerpoint/2010/main" val="2390455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xmlns="" id="{51713587-3FA0-4C30-84E2-03CB3913410E}"/>
              </a:ext>
            </a:extLst>
          </p:cNvPr>
          <p:cNvSpPr>
            <a:spLocks noGrp="1" noChangeArrowheads="1"/>
          </p:cNvSpPr>
          <p:nvPr>
            <p:ph type="title"/>
          </p:nvPr>
        </p:nvSpPr>
        <p:spPr bwMode="auto">
          <a:xfrm>
            <a:off x="3840163" y="2925763"/>
            <a:ext cx="43526075"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7557" tIns="203779" rIns="407557" bIns="203779"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xmlns="" id="{0D7CDF75-4B06-4010-9934-F7BAA58FA65B}"/>
              </a:ext>
            </a:extLst>
          </p:cNvPr>
          <p:cNvSpPr>
            <a:spLocks noGrp="1" noChangeArrowheads="1"/>
          </p:cNvSpPr>
          <p:nvPr>
            <p:ph type="body" idx="1"/>
          </p:nvPr>
        </p:nvSpPr>
        <p:spPr bwMode="auto">
          <a:xfrm>
            <a:off x="3840163" y="9510713"/>
            <a:ext cx="43526075" cy="19750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7557" tIns="203779" rIns="407557" bIns="203779"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xmlns="" id="{89B08A43-55BF-4891-A5AE-0F5C086039D6}"/>
              </a:ext>
            </a:extLst>
          </p:cNvPr>
          <p:cNvSpPr>
            <a:spLocks noGrp="1" noChangeArrowheads="1"/>
          </p:cNvSpPr>
          <p:nvPr>
            <p:ph type="dt" sz="half" idx="2"/>
          </p:nvPr>
        </p:nvSpPr>
        <p:spPr bwMode="auto">
          <a:xfrm>
            <a:off x="3840163" y="29992638"/>
            <a:ext cx="10668000" cy="2193925"/>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eaLnBrk="1" hangingPunct="1">
              <a:defRPr sz="6200">
                <a:latin typeface="Times New Roman" pitchFamily="-111" charset="0"/>
                <a:ea typeface="+mn-ea"/>
                <a:cs typeface="+mn-cs"/>
              </a:defRPr>
            </a:lvl1pPr>
          </a:lstStyle>
          <a:p>
            <a:pPr>
              <a:defRPr/>
            </a:pPr>
            <a:endParaRPr lang="en-US"/>
          </a:p>
        </p:txBody>
      </p:sp>
      <p:sp>
        <p:nvSpPr>
          <p:cNvPr id="1029" name="Rectangle 5">
            <a:extLst>
              <a:ext uri="{FF2B5EF4-FFF2-40B4-BE49-F238E27FC236}">
                <a16:creationId xmlns:a16="http://schemas.microsoft.com/office/drawing/2014/main" xmlns="" id="{7E23057C-729A-456D-92F4-096C5DA1E076}"/>
              </a:ext>
            </a:extLst>
          </p:cNvPr>
          <p:cNvSpPr>
            <a:spLocks noGrp="1" noChangeArrowheads="1"/>
          </p:cNvSpPr>
          <p:nvPr>
            <p:ph type="ftr" sz="quarter" idx="3"/>
          </p:nvPr>
        </p:nvSpPr>
        <p:spPr bwMode="auto">
          <a:xfrm>
            <a:off x="17495838" y="29992638"/>
            <a:ext cx="16214725" cy="2193925"/>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algn="ctr" eaLnBrk="1" hangingPunct="1">
              <a:defRPr sz="6200">
                <a:latin typeface="Times New Roman" pitchFamily="-111" charset="0"/>
                <a:ea typeface="+mn-ea"/>
                <a:cs typeface="+mn-cs"/>
              </a:defRPr>
            </a:lvl1pPr>
          </a:lstStyle>
          <a:p>
            <a:pPr>
              <a:defRPr/>
            </a:pPr>
            <a:endParaRPr lang="en-US"/>
          </a:p>
        </p:txBody>
      </p:sp>
      <p:sp>
        <p:nvSpPr>
          <p:cNvPr id="1030" name="Rectangle 6">
            <a:extLst>
              <a:ext uri="{FF2B5EF4-FFF2-40B4-BE49-F238E27FC236}">
                <a16:creationId xmlns:a16="http://schemas.microsoft.com/office/drawing/2014/main" xmlns="" id="{C6D3D7E3-88EF-4C2D-A616-F44FCAC3B3DD}"/>
              </a:ext>
            </a:extLst>
          </p:cNvPr>
          <p:cNvSpPr>
            <a:spLocks noGrp="1" noChangeArrowheads="1"/>
          </p:cNvSpPr>
          <p:nvPr>
            <p:ph type="sldNum" sz="quarter" idx="4"/>
          </p:nvPr>
        </p:nvSpPr>
        <p:spPr bwMode="auto">
          <a:xfrm>
            <a:off x="36698238" y="29992638"/>
            <a:ext cx="10668000" cy="2193925"/>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algn="r" eaLnBrk="1" hangingPunct="1">
              <a:defRPr sz="6200">
                <a:latin typeface="Times New Roman" panose="02020603050405020304" pitchFamily="18" charset="0"/>
              </a:defRPr>
            </a:lvl1pPr>
          </a:lstStyle>
          <a:p>
            <a:pPr>
              <a:defRPr/>
            </a:pPr>
            <a:fld id="{8CCF540B-A339-4F7F-81FD-236BB536FC5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075113" rtl="0" eaLnBrk="0" fontAlgn="base" hangingPunct="0">
        <a:spcBef>
          <a:spcPct val="0"/>
        </a:spcBef>
        <a:spcAft>
          <a:spcPct val="0"/>
        </a:spcAft>
        <a:defRPr sz="19600">
          <a:solidFill>
            <a:schemeClr val="tx2"/>
          </a:solidFill>
          <a:latin typeface="+mj-lt"/>
          <a:ea typeface="ＭＳ Ｐゴシック" pitchFamily="-65" charset="-128"/>
          <a:cs typeface="ＭＳ Ｐゴシック" pitchFamily="-65" charset="-128"/>
        </a:defRPr>
      </a:lvl1pPr>
      <a:lvl2pPr algn="ctr" defTabSz="4075113" rtl="0" eaLnBrk="0" fontAlgn="base" hangingPunct="0">
        <a:spcBef>
          <a:spcPct val="0"/>
        </a:spcBef>
        <a:spcAft>
          <a:spcPct val="0"/>
        </a:spcAft>
        <a:defRPr sz="19600">
          <a:solidFill>
            <a:schemeClr val="tx2"/>
          </a:solidFill>
          <a:latin typeface="Times New Roman" pitchFamily="-65" charset="0"/>
          <a:ea typeface="ＭＳ Ｐゴシック" pitchFamily="-65" charset="-128"/>
          <a:cs typeface="ＭＳ Ｐゴシック" pitchFamily="-65" charset="-128"/>
        </a:defRPr>
      </a:lvl2pPr>
      <a:lvl3pPr algn="ctr" defTabSz="4075113" rtl="0" eaLnBrk="0" fontAlgn="base" hangingPunct="0">
        <a:spcBef>
          <a:spcPct val="0"/>
        </a:spcBef>
        <a:spcAft>
          <a:spcPct val="0"/>
        </a:spcAft>
        <a:defRPr sz="19600">
          <a:solidFill>
            <a:schemeClr val="tx2"/>
          </a:solidFill>
          <a:latin typeface="Times New Roman" pitchFamily="-65" charset="0"/>
          <a:ea typeface="ＭＳ Ｐゴシック" pitchFamily="-65" charset="-128"/>
          <a:cs typeface="ＭＳ Ｐゴシック" pitchFamily="-65" charset="-128"/>
        </a:defRPr>
      </a:lvl3pPr>
      <a:lvl4pPr algn="ctr" defTabSz="4075113" rtl="0" eaLnBrk="0" fontAlgn="base" hangingPunct="0">
        <a:spcBef>
          <a:spcPct val="0"/>
        </a:spcBef>
        <a:spcAft>
          <a:spcPct val="0"/>
        </a:spcAft>
        <a:defRPr sz="19600">
          <a:solidFill>
            <a:schemeClr val="tx2"/>
          </a:solidFill>
          <a:latin typeface="Times New Roman" pitchFamily="-65" charset="0"/>
          <a:ea typeface="ＭＳ Ｐゴシック" pitchFamily="-65" charset="-128"/>
          <a:cs typeface="ＭＳ Ｐゴシック" pitchFamily="-65" charset="-128"/>
        </a:defRPr>
      </a:lvl4pPr>
      <a:lvl5pPr algn="ctr" defTabSz="4075113" rtl="0" eaLnBrk="0" fontAlgn="base" hangingPunct="0">
        <a:spcBef>
          <a:spcPct val="0"/>
        </a:spcBef>
        <a:spcAft>
          <a:spcPct val="0"/>
        </a:spcAft>
        <a:defRPr sz="19600">
          <a:solidFill>
            <a:schemeClr val="tx2"/>
          </a:solidFill>
          <a:latin typeface="Times New Roman" pitchFamily="-65" charset="0"/>
          <a:ea typeface="ＭＳ Ｐゴシック" pitchFamily="-65" charset="-128"/>
          <a:cs typeface="ＭＳ Ｐゴシック" pitchFamily="-65" charset="-128"/>
        </a:defRPr>
      </a:lvl5pPr>
      <a:lvl6pPr marL="457200" algn="ctr" defTabSz="4075113" rtl="0" fontAlgn="base">
        <a:spcBef>
          <a:spcPct val="0"/>
        </a:spcBef>
        <a:spcAft>
          <a:spcPct val="0"/>
        </a:spcAft>
        <a:defRPr sz="19600">
          <a:solidFill>
            <a:schemeClr val="tx2"/>
          </a:solidFill>
          <a:latin typeface="Times New Roman" pitchFamily="-65" charset="0"/>
        </a:defRPr>
      </a:lvl6pPr>
      <a:lvl7pPr marL="914400" algn="ctr" defTabSz="4075113" rtl="0" fontAlgn="base">
        <a:spcBef>
          <a:spcPct val="0"/>
        </a:spcBef>
        <a:spcAft>
          <a:spcPct val="0"/>
        </a:spcAft>
        <a:defRPr sz="19600">
          <a:solidFill>
            <a:schemeClr val="tx2"/>
          </a:solidFill>
          <a:latin typeface="Times New Roman" pitchFamily="-65" charset="0"/>
        </a:defRPr>
      </a:lvl7pPr>
      <a:lvl8pPr marL="1371600" algn="ctr" defTabSz="4075113" rtl="0" fontAlgn="base">
        <a:spcBef>
          <a:spcPct val="0"/>
        </a:spcBef>
        <a:spcAft>
          <a:spcPct val="0"/>
        </a:spcAft>
        <a:defRPr sz="19600">
          <a:solidFill>
            <a:schemeClr val="tx2"/>
          </a:solidFill>
          <a:latin typeface="Times New Roman" pitchFamily="-65" charset="0"/>
        </a:defRPr>
      </a:lvl8pPr>
      <a:lvl9pPr marL="1828800" algn="ctr" defTabSz="4075113" rtl="0" fontAlgn="base">
        <a:spcBef>
          <a:spcPct val="0"/>
        </a:spcBef>
        <a:spcAft>
          <a:spcPct val="0"/>
        </a:spcAft>
        <a:defRPr sz="19600">
          <a:solidFill>
            <a:schemeClr val="tx2"/>
          </a:solidFill>
          <a:latin typeface="Times New Roman" pitchFamily="-65" charset="0"/>
        </a:defRPr>
      </a:lvl9pPr>
    </p:titleStyle>
    <p:bodyStyle>
      <a:lvl1pPr marL="1528763" indent="-1528763" algn="l" defTabSz="4075113" rtl="0" eaLnBrk="0" fontAlgn="base" hangingPunct="0">
        <a:spcBef>
          <a:spcPct val="20000"/>
        </a:spcBef>
        <a:spcAft>
          <a:spcPct val="0"/>
        </a:spcAft>
        <a:buChar char="•"/>
        <a:defRPr sz="14300">
          <a:solidFill>
            <a:schemeClr val="tx1"/>
          </a:solidFill>
          <a:latin typeface="+mn-lt"/>
          <a:ea typeface="ＭＳ Ｐゴシック" pitchFamily="-65" charset="-128"/>
          <a:cs typeface="ＭＳ Ｐゴシック" pitchFamily="-65" charset="-128"/>
        </a:defRPr>
      </a:lvl1pPr>
      <a:lvl2pPr marL="3311525" indent="-1273175" algn="l" defTabSz="4075113" rtl="0" eaLnBrk="0" fontAlgn="base" hangingPunct="0">
        <a:spcBef>
          <a:spcPct val="20000"/>
        </a:spcBef>
        <a:spcAft>
          <a:spcPct val="0"/>
        </a:spcAft>
        <a:buChar char="–"/>
        <a:defRPr sz="12500">
          <a:solidFill>
            <a:schemeClr val="tx1"/>
          </a:solidFill>
          <a:latin typeface="+mn-lt"/>
          <a:ea typeface="ＭＳ Ｐゴシック" pitchFamily="-65" charset="-128"/>
        </a:defRPr>
      </a:lvl2pPr>
      <a:lvl3pPr marL="5094288" indent="-1019175" algn="l" defTabSz="4075113" rtl="0" eaLnBrk="0" fontAlgn="base" hangingPunct="0">
        <a:spcBef>
          <a:spcPct val="20000"/>
        </a:spcBef>
        <a:spcAft>
          <a:spcPct val="0"/>
        </a:spcAft>
        <a:buChar char="•"/>
        <a:defRPr sz="10700">
          <a:solidFill>
            <a:schemeClr val="tx1"/>
          </a:solidFill>
          <a:latin typeface="+mn-lt"/>
          <a:ea typeface="ＭＳ Ｐゴシック" pitchFamily="-65" charset="-128"/>
        </a:defRPr>
      </a:lvl3pPr>
      <a:lvl4pPr marL="7132638" indent="-1019175" algn="l" defTabSz="4075113" rtl="0" eaLnBrk="0" fontAlgn="base" hangingPunct="0">
        <a:spcBef>
          <a:spcPct val="20000"/>
        </a:spcBef>
        <a:spcAft>
          <a:spcPct val="0"/>
        </a:spcAft>
        <a:buChar char="–"/>
        <a:defRPr sz="8900">
          <a:solidFill>
            <a:schemeClr val="tx1"/>
          </a:solidFill>
          <a:latin typeface="+mn-lt"/>
          <a:ea typeface="ＭＳ Ｐゴシック" pitchFamily="-65" charset="-128"/>
        </a:defRPr>
      </a:lvl4pPr>
      <a:lvl5pPr marL="9169400" indent="-1017588" algn="l" defTabSz="4075113" rtl="0" eaLnBrk="0" fontAlgn="base" hangingPunct="0">
        <a:spcBef>
          <a:spcPct val="20000"/>
        </a:spcBef>
        <a:spcAft>
          <a:spcPct val="0"/>
        </a:spcAft>
        <a:buChar char="»"/>
        <a:defRPr sz="8900">
          <a:solidFill>
            <a:schemeClr val="tx1"/>
          </a:solidFill>
          <a:latin typeface="+mn-lt"/>
          <a:ea typeface="ＭＳ Ｐゴシック" pitchFamily="-65" charset="-128"/>
        </a:defRPr>
      </a:lvl5pPr>
      <a:lvl6pPr marL="9626600" indent="-1017588" algn="l" defTabSz="4075113" rtl="0" fontAlgn="base">
        <a:spcBef>
          <a:spcPct val="20000"/>
        </a:spcBef>
        <a:spcAft>
          <a:spcPct val="0"/>
        </a:spcAft>
        <a:buChar char="»"/>
        <a:defRPr sz="8900">
          <a:solidFill>
            <a:schemeClr val="tx1"/>
          </a:solidFill>
          <a:latin typeface="+mn-lt"/>
          <a:ea typeface="ＭＳ Ｐゴシック" pitchFamily="-65" charset="-128"/>
        </a:defRPr>
      </a:lvl6pPr>
      <a:lvl7pPr marL="10083800" indent="-1017588" algn="l" defTabSz="4075113" rtl="0" fontAlgn="base">
        <a:spcBef>
          <a:spcPct val="20000"/>
        </a:spcBef>
        <a:spcAft>
          <a:spcPct val="0"/>
        </a:spcAft>
        <a:buChar char="»"/>
        <a:defRPr sz="8900">
          <a:solidFill>
            <a:schemeClr val="tx1"/>
          </a:solidFill>
          <a:latin typeface="+mn-lt"/>
          <a:ea typeface="ＭＳ Ｐゴシック" pitchFamily="-65" charset="-128"/>
        </a:defRPr>
      </a:lvl7pPr>
      <a:lvl8pPr marL="10541000" indent="-1017588" algn="l" defTabSz="4075113" rtl="0" fontAlgn="base">
        <a:spcBef>
          <a:spcPct val="20000"/>
        </a:spcBef>
        <a:spcAft>
          <a:spcPct val="0"/>
        </a:spcAft>
        <a:buChar char="»"/>
        <a:defRPr sz="8900">
          <a:solidFill>
            <a:schemeClr val="tx1"/>
          </a:solidFill>
          <a:latin typeface="+mn-lt"/>
          <a:ea typeface="ＭＳ Ｐゴシック" pitchFamily="-65" charset="-128"/>
        </a:defRPr>
      </a:lvl8pPr>
      <a:lvl9pPr marL="10998200" indent="-1017588" algn="l" defTabSz="4075113" rtl="0" fontAlgn="base">
        <a:spcBef>
          <a:spcPct val="20000"/>
        </a:spcBef>
        <a:spcAft>
          <a:spcPct val="0"/>
        </a:spcAft>
        <a:buChar char="»"/>
        <a:defRPr sz="8900">
          <a:solidFill>
            <a:schemeClr val="tx1"/>
          </a:solidFill>
          <a:latin typeface="+mn-lt"/>
          <a:ea typeface="ＭＳ Ｐゴシック" pitchFamily="-6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notesSlide" Target="../notesSlides/notesSlide1.xml"/><Relationship Id="rId7"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hemeOverride" Target="../theme/themeOverride1.xml"/><Relationship Id="rId6" Type="http://schemas.openxmlformats.org/officeDocument/2006/relationships/image" Target="../media/image3.jpg"/><Relationship Id="rId5" Type="http://schemas.openxmlformats.org/officeDocument/2006/relationships/image" Target="../media/image2.png"/><Relationship Id="rId10" Type="http://schemas.openxmlformats.org/officeDocument/2006/relationships/image" Target="../media/image7.JPG"/><Relationship Id="rId4" Type="http://schemas.openxmlformats.org/officeDocument/2006/relationships/image" Target="../media/image1.jpg"/><Relationship Id="rId9"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3F3"/>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3F493278-68C3-45FE-8F80-1580CBED0906}"/>
              </a:ext>
            </a:extLst>
          </p:cNvPr>
          <p:cNvSpPr/>
          <p:nvPr/>
        </p:nvSpPr>
        <p:spPr>
          <a:xfrm>
            <a:off x="-36044" y="0"/>
            <a:ext cx="51242444" cy="3818475"/>
          </a:xfrm>
          <a:prstGeom prst="rect">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sp>
        <p:nvSpPr>
          <p:cNvPr id="3074" name="Text Box 7">
            <a:extLst>
              <a:ext uri="{FF2B5EF4-FFF2-40B4-BE49-F238E27FC236}">
                <a16:creationId xmlns:a16="http://schemas.microsoft.com/office/drawing/2014/main" xmlns="" id="{3584E5CC-D73B-4BA1-9714-8B55B7C507D2}"/>
              </a:ext>
            </a:extLst>
          </p:cNvPr>
          <p:cNvSpPr txBox="1">
            <a:spLocks noChangeArrowheads="1"/>
          </p:cNvSpPr>
          <p:nvPr/>
        </p:nvSpPr>
        <p:spPr bwMode="auto">
          <a:xfrm>
            <a:off x="556589" y="3941534"/>
            <a:ext cx="11690779" cy="1152000"/>
          </a:xfrm>
          <a:prstGeom prst="rect">
            <a:avLst/>
          </a:prstGeom>
          <a:solidFill>
            <a:srgbClr val="FF8000"/>
          </a:solidFill>
          <a:ln w="28575">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p:spPr>
        <p:txBody>
          <a:bodyPr lIns="0" tIns="0" rIns="0" bIns="0" anchor="ctr" anchorCtr="0"/>
          <a:lstStyle>
            <a:lvl1pPr>
              <a:spcBef>
                <a:spcPct val="20000"/>
              </a:spcBef>
              <a:buChar char="•"/>
              <a:defRPr sz="143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0"/>
              </a:spcBef>
              <a:buFontTx/>
              <a:buNone/>
            </a:pPr>
            <a:r>
              <a:rPr lang="en-CA" altLang="en-US" sz="4800" b="1" dirty="0">
                <a:latin typeface="Helvetica" panose="020B0604020202020204" pitchFamily="34" charset="0"/>
              </a:rPr>
              <a:t>Abstract</a:t>
            </a:r>
            <a:endParaRPr lang="en-US" altLang="en-US" sz="2800" dirty="0"/>
          </a:p>
        </p:txBody>
      </p:sp>
      <p:sp>
        <p:nvSpPr>
          <p:cNvPr id="3075" name="Text Box 11">
            <a:extLst>
              <a:ext uri="{FF2B5EF4-FFF2-40B4-BE49-F238E27FC236}">
                <a16:creationId xmlns:a16="http://schemas.microsoft.com/office/drawing/2014/main" xmlns="" id="{5334D318-636D-4393-9159-ADE83A6D1454}"/>
              </a:ext>
            </a:extLst>
          </p:cNvPr>
          <p:cNvSpPr txBox="1">
            <a:spLocks noChangeArrowheads="1"/>
          </p:cNvSpPr>
          <p:nvPr/>
        </p:nvSpPr>
        <p:spPr bwMode="auto">
          <a:xfrm>
            <a:off x="556590" y="18167809"/>
            <a:ext cx="11629780" cy="1152000"/>
          </a:xfrm>
          <a:prstGeom prst="rect">
            <a:avLst/>
          </a:prstGeom>
          <a:solidFill>
            <a:srgbClr val="FF8000"/>
          </a:solidFill>
          <a:ln w="28575">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p:spPr>
        <p:txBody>
          <a:bodyPr lIns="0" tIns="0" rIns="0" bIns="0" anchor="ctr" anchorCtr="0"/>
          <a:lstStyle>
            <a:lvl1pPr>
              <a:spcBef>
                <a:spcPct val="20000"/>
              </a:spcBef>
              <a:buChar char="•"/>
              <a:defRPr sz="143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0"/>
              </a:spcBef>
              <a:buFontTx/>
              <a:buNone/>
            </a:pPr>
            <a:r>
              <a:rPr lang="en-CA" altLang="en-US" sz="4800" b="1" dirty="0">
                <a:latin typeface="Helvetica" panose="020B0604020202020204" pitchFamily="34" charset="0"/>
              </a:rPr>
              <a:t>Introduction</a:t>
            </a:r>
            <a:endParaRPr lang="en-US" altLang="en-US" sz="4400" dirty="0"/>
          </a:p>
        </p:txBody>
      </p:sp>
      <p:sp>
        <p:nvSpPr>
          <p:cNvPr id="3076" name="Text Box 13">
            <a:extLst>
              <a:ext uri="{FF2B5EF4-FFF2-40B4-BE49-F238E27FC236}">
                <a16:creationId xmlns:a16="http://schemas.microsoft.com/office/drawing/2014/main" xmlns="" id="{710AD72E-5E52-4C31-B802-116EB23AAD16}"/>
              </a:ext>
            </a:extLst>
          </p:cNvPr>
          <p:cNvSpPr txBox="1">
            <a:spLocks noChangeArrowheads="1"/>
          </p:cNvSpPr>
          <p:nvPr/>
        </p:nvSpPr>
        <p:spPr bwMode="auto">
          <a:xfrm>
            <a:off x="38596005" y="20107713"/>
            <a:ext cx="12240000" cy="1152000"/>
          </a:xfrm>
          <a:prstGeom prst="rect">
            <a:avLst/>
          </a:prstGeom>
          <a:solidFill>
            <a:srgbClr val="FF8000"/>
          </a:solidFill>
          <a:ln w="28575">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p:spPr>
        <p:txBody>
          <a:bodyPr lIns="0" tIns="0" rIns="0" bIns="0" anchor="ctr" anchorCtr="0"/>
          <a:lstStyle>
            <a:lvl1pPr>
              <a:spcBef>
                <a:spcPct val="20000"/>
              </a:spcBef>
              <a:buChar char="•"/>
              <a:tabLst>
                <a:tab pos="635000" algn="l"/>
              </a:tabLst>
              <a:defRPr sz="143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har char="–"/>
              <a:tabLst>
                <a:tab pos="635000" algn="l"/>
              </a:tabLst>
              <a:defRPr sz="125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har char="•"/>
              <a:tabLst>
                <a:tab pos="635000" algn="l"/>
              </a:tabLst>
              <a:defRPr sz="107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50000"/>
              </a:spcBef>
              <a:buFontTx/>
              <a:buNone/>
            </a:pPr>
            <a:r>
              <a:rPr lang="en-US" altLang="en-US" sz="4800" b="1" dirty="0">
                <a:solidFill>
                  <a:srgbClr val="000000"/>
                </a:solidFill>
                <a:latin typeface="Helvetica" panose="020B0604020202020204" pitchFamily="34" charset="0"/>
              </a:rPr>
              <a:t>Conclusions</a:t>
            </a:r>
          </a:p>
        </p:txBody>
      </p:sp>
      <p:sp>
        <p:nvSpPr>
          <p:cNvPr id="3077" name="Text Box 14">
            <a:extLst>
              <a:ext uri="{FF2B5EF4-FFF2-40B4-BE49-F238E27FC236}">
                <a16:creationId xmlns:a16="http://schemas.microsoft.com/office/drawing/2014/main" xmlns="" id="{A726173F-555B-41A9-872C-01A7FD627FD0}"/>
              </a:ext>
            </a:extLst>
          </p:cNvPr>
          <p:cNvSpPr txBox="1">
            <a:spLocks noChangeArrowheads="1"/>
          </p:cNvSpPr>
          <p:nvPr/>
        </p:nvSpPr>
        <p:spPr bwMode="auto">
          <a:xfrm>
            <a:off x="12625387" y="1410768"/>
            <a:ext cx="38602903" cy="2378075"/>
          </a:xfrm>
          <a:prstGeom prst="rect">
            <a:avLst/>
          </a:prstGeom>
          <a:noFill/>
          <a:ln>
            <a:noFill/>
          </a:ln>
          <a:extLst/>
        </p:spPr>
        <p:txBody>
          <a:bodyPr wrap="square" lIns="274320" tIns="274320" rIns="274320" bIns="274320">
            <a:spAutoFit/>
          </a:bodyPr>
          <a:lstStyle>
            <a:lvl1pPr>
              <a:spcBef>
                <a:spcPct val="20000"/>
              </a:spcBef>
              <a:buChar char="•"/>
              <a:defRPr sz="143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50000"/>
              </a:spcBef>
              <a:buFontTx/>
              <a:buNone/>
            </a:pPr>
            <a:r>
              <a:rPr lang="en-US" altLang="en-US" sz="6000" b="1" dirty="0">
                <a:latin typeface="Helvetica" panose="020B0604020202020204" pitchFamily="34" charset="0"/>
              </a:rPr>
              <a:t>Davy Ye, Abraham Aziz, Ahmed Zakariya, Jin Hwan Jung, Ahmed Abdirahman</a:t>
            </a:r>
            <a:br>
              <a:rPr lang="en-US" altLang="en-US" sz="6000" b="1" dirty="0">
                <a:latin typeface="Helvetica" panose="020B0604020202020204" pitchFamily="34" charset="0"/>
              </a:rPr>
            </a:br>
            <a:r>
              <a:rPr lang="en-US" altLang="en-US" sz="6000" dirty="0">
                <a:latin typeface="Helvetica" panose="020B0604020202020204" pitchFamily="34" charset="0"/>
              </a:rPr>
              <a:t>Centennial College, Biomedical Engineering Technology  </a:t>
            </a:r>
          </a:p>
        </p:txBody>
      </p:sp>
      <p:sp>
        <p:nvSpPr>
          <p:cNvPr id="3080" name="Rectangle 180">
            <a:extLst>
              <a:ext uri="{FF2B5EF4-FFF2-40B4-BE49-F238E27FC236}">
                <a16:creationId xmlns:a16="http://schemas.microsoft.com/office/drawing/2014/main" xmlns="" id="{38CB8C06-9D95-41C3-BAAE-284E4729A157}"/>
              </a:ext>
            </a:extLst>
          </p:cNvPr>
          <p:cNvSpPr>
            <a:spLocks noChangeArrowheads="1"/>
          </p:cNvSpPr>
          <p:nvPr/>
        </p:nvSpPr>
        <p:spPr bwMode="auto">
          <a:xfrm>
            <a:off x="12662682" y="271810"/>
            <a:ext cx="38602903" cy="1323975"/>
          </a:xfrm>
          <a:prstGeom prst="rect">
            <a:avLst/>
          </a:prstGeom>
          <a:noFill/>
          <a:ln>
            <a:noFill/>
          </a:ln>
          <a:extLst/>
        </p:spPr>
        <p:txBody>
          <a:bodyPr wrap="square">
            <a:spAutoFit/>
          </a:bodyPr>
          <a:lstStyle>
            <a:lvl1pPr>
              <a:spcBef>
                <a:spcPct val="20000"/>
              </a:spcBef>
              <a:buChar char="•"/>
              <a:defRPr sz="143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0"/>
              </a:spcBef>
              <a:buFontTx/>
              <a:buNone/>
            </a:pPr>
            <a:r>
              <a:rPr lang="en-US" altLang="en-US" sz="8000" b="1" dirty="0">
                <a:latin typeface="Helvetica" panose="020B0604020202020204" pitchFamily="34" charset="0"/>
              </a:rPr>
              <a:t>Smart Automatic Pill Dispenser</a:t>
            </a:r>
          </a:p>
        </p:txBody>
      </p:sp>
      <p:sp>
        <p:nvSpPr>
          <p:cNvPr id="3082" name="Text Box 11">
            <a:extLst>
              <a:ext uri="{FF2B5EF4-FFF2-40B4-BE49-F238E27FC236}">
                <a16:creationId xmlns:a16="http://schemas.microsoft.com/office/drawing/2014/main" xmlns="" id="{F41E88DA-7B3D-427D-B29B-2222CF36067D}"/>
              </a:ext>
            </a:extLst>
          </p:cNvPr>
          <p:cNvSpPr txBox="1">
            <a:spLocks noChangeArrowheads="1"/>
          </p:cNvSpPr>
          <p:nvPr/>
        </p:nvSpPr>
        <p:spPr bwMode="auto">
          <a:xfrm>
            <a:off x="12900999" y="23851028"/>
            <a:ext cx="12240000" cy="1152000"/>
          </a:xfrm>
          <a:prstGeom prst="rect">
            <a:avLst/>
          </a:prstGeom>
          <a:solidFill>
            <a:srgbClr val="FF8000"/>
          </a:solidFill>
          <a:ln w="28575">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p:spPr>
        <p:txBody>
          <a:bodyPr lIns="0" tIns="0" rIns="0" bIns="0" anchor="ctr" anchorCtr="0"/>
          <a:lstStyle>
            <a:lvl1pPr>
              <a:spcBef>
                <a:spcPct val="20000"/>
              </a:spcBef>
              <a:buChar char="•"/>
              <a:defRPr sz="143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10000"/>
              </a:spcBef>
              <a:buFontTx/>
              <a:buNone/>
            </a:pPr>
            <a:r>
              <a:rPr lang="en-US" altLang="en-US" sz="4800" b="1" dirty="0">
                <a:latin typeface="Helvetica" panose="020B0604020202020204" pitchFamily="34" charset="0"/>
              </a:rPr>
              <a:t>Notification via a smartphone</a:t>
            </a:r>
          </a:p>
        </p:txBody>
      </p:sp>
      <p:sp>
        <p:nvSpPr>
          <p:cNvPr id="3083" name="Text Box 13">
            <a:extLst>
              <a:ext uri="{FF2B5EF4-FFF2-40B4-BE49-F238E27FC236}">
                <a16:creationId xmlns:a16="http://schemas.microsoft.com/office/drawing/2014/main" xmlns="" id="{F5E50A72-1548-45B8-A26C-4235C3C4C1CB}"/>
              </a:ext>
            </a:extLst>
          </p:cNvPr>
          <p:cNvSpPr txBox="1">
            <a:spLocks noChangeArrowheads="1"/>
          </p:cNvSpPr>
          <p:nvPr/>
        </p:nvSpPr>
        <p:spPr bwMode="auto">
          <a:xfrm>
            <a:off x="38736846" y="3968730"/>
            <a:ext cx="12240000" cy="1152000"/>
          </a:xfrm>
          <a:prstGeom prst="rect">
            <a:avLst/>
          </a:prstGeom>
          <a:solidFill>
            <a:srgbClr val="FF8000"/>
          </a:solidFill>
          <a:ln w="28575">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p:spPr>
        <p:txBody>
          <a:bodyPr lIns="0" tIns="0" rIns="0" bIns="0" anchor="ctr" anchorCtr="0"/>
          <a:lstStyle>
            <a:lvl1pPr>
              <a:spcBef>
                <a:spcPct val="20000"/>
              </a:spcBef>
              <a:buChar char="•"/>
              <a:tabLst>
                <a:tab pos="635000" algn="l"/>
              </a:tabLst>
              <a:defRPr sz="143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har char="–"/>
              <a:tabLst>
                <a:tab pos="635000" algn="l"/>
              </a:tabLst>
              <a:defRPr sz="125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har char="•"/>
              <a:tabLst>
                <a:tab pos="635000" algn="l"/>
              </a:tabLst>
              <a:defRPr sz="107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50000"/>
              </a:spcBef>
              <a:buFontTx/>
              <a:buNone/>
            </a:pPr>
            <a:r>
              <a:rPr lang="en-US" altLang="en-US" sz="4800" b="1" dirty="0">
                <a:solidFill>
                  <a:srgbClr val="000000"/>
                </a:solidFill>
                <a:latin typeface="Helvetica" panose="020B0604020202020204" pitchFamily="34" charset="0"/>
              </a:rPr>
              <a:t>Smart Automatic Pill Dispenser</a:t>
            </a:r>
          </a:p>
        </p:txBody>
      </p:sp>
      <p:sp>
        <p:nvSpPr>
          <p:cNvPr id="3084" name="Text Box 11">
            <a:extLst>
              <a:ext uri="{FF2B5EF4-FFF2-40B4-BE49-F238E27FC236}">
                <a16:creationId xmlns:a16="http://schemas.microsoft.com/office/drawing/2014/main" xmlns="" id="{BAB02EB8-50A4-4771-BF16-193FD67AA1E4}"/>
              </a:ext>
            </a:extLst>
          </p:cNvPr>
          <p:cNvSpPr txBox="1">
            <a:spLocks noChangeArrowheads="1"/>
          </p:cNvSpPr>
          <p:nvPr/>
        </p:nvSpPr>
        <p:spPr bwMode="auto">
          <a:xfrm>
            <a:off x="12924342" y="13552115"/>
            <a:ext cx="12240000" cy="1152000"/>
          </a:xfrm>
          <a:prstGeom prst="rect">
            <a:avLst/>
          </a:prstGeom>
          <a:solidFill>
            <a:srgbClr val="FF8000"/>
          </a:solidFill>
          <a:ln w="28575">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p:spPr>
        <p:txBody>
          <a:bodyPr vert="horz" lIns="0" tIns="0" rIns="0" bIns="0" anchor="ctr" anchorCtr="0"/>
          <a:lstStyle>
            <a:lvl1pPr>
              <a:spcBef>
                <a:spcPct val="20000"/>
              </a:spcBef>
              <a:buChar char="•"/>
              <a:defRPr sz="143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0"/>
              </a:spcBef>
              <a:buFontTx/>
              <a:buNone/>
            </a:pPr>
            <a:r>
              <a:rPr lang="en-CA" altLang="en-US" sz="4800" b="1" dirty="0">
                <a:latin typeface="Helvetica" panose="020B0604020202020204" pitchFamily="34" charset="0"/>
              </a:rPr>
              <a:t>Convenient Use &amp; Pill Storage</a:t>
            </a:r>
            <a:endParaRPr lang="en-US" altLang="en-US" sz="4400" dirty="0"/>
          </a:p>
        </p:txBody>
      </p:sp>
      <p:sp>
        <p:nvSpPr>
          <p:cNvPr id="3085" name="Text Box 11">
            <a:extLst>
              <a:ext uri="{FF2B5EF4-FFF2-40B4-BE49-F238E27FC236}">
                <a16:creationId xmlns:a16="http://schemas.microsoft.com/office/drawing/2014/main" xmlns="" id="{486E89CA-4B9B-44EA-AB2C-D9DB005C86DA}"/>
              </a:ext>
            </a:extLst>
          </p:cNvPr>
          <p:cNvSpPr txBox="1">
            <a:spLocks noChangeArrowheads="1"/>
          </p:cNvSpPr>
          <p:nvPr/>
        </p:nvSpPr>
        <p:spPr bwMode="auto">
          <a:xfrm>
            <a:off x="25633641" y="13522798"/>
            <a:ext cx="12240000" cy="1152000"/>
          </a:xfrm>
          <a:prstGeom prst="rect">
            <a:avLst/>
          </a:prstGeom>
          <a:solidFill>
            <a:srgbClr val="FF8000"/>
          </a:solidFill>
          <a:ln w="28575">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p:spPr>
        <p:txBody>
          <a:bodyPr lIns="0" tIns="0" rIns="0" bIns="0" anchor="ctr" anchorCtr="0"/>
          <a:lstStyle>
            <a:lvl1pPr>
              <a:spcBef>
                <a:spcPct val="20000"/>
              </a:spcBef>
              <a:buChar char="•"/>
              <a:defRPr sz="143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0"/>
              </a:spcBef>
              <a:buFontTx/>
              <a:buNone/>
            </a:pPr>
            <a:r>
              <a:rPr lang="en-CA" altLang="en-US" sz="4800" b="1" dirty="0">
                <a:latin typeface="Helvetica" panose="020B0604020202020204" pitchFamily="34" charset="0"/>
              </a:rPr>
              <a:t>Dispensing Mechanism</a:t>
            </a:r>
            <a:endParaRPr lang="en-US" altLang="en-US" sz="4400" dirty="0"/>
          </a:p>
        </p:txBody>
      </p:sp>
      <p:sp>
        <p:nvSpPr>
          <p:cNvPr id="3086" name="Text Box 11">
            <a:extLst>
              <a:ext uri="{FF2B5EF4-FFF2-40B4-BE49-F238E27FC236}">
                <a16:creationId xmlns:a16="http://schemas.microsoft.com/office/drawing/2014/main" xmlns="" id="{2FA234E0-3BCB-445C-ACD0-794CA30677DA}"/>
              </a:ext>
            </a:extLst>
          </p:cNvPr>
          <p:cNvSpPr txBox="1">
            <a:spLocks noChangeArrowheads="1"/>
          </p:cNvSpPr>
          <p:nvPr/>
        </p:nvSpPr>
        <p:spPr bwMode="auto">
          <a:xfrm>
            <a:off x="25744328" y="23863334"/>
            <a:ext cx="12240000" cy="1152000"/>
          </a:xfrm>
          <a:prstGeom prst="rect">
            <a:avLst/>
          </a:prstGeom>
          <a:solidFill>
            <a:srgbClr val="FF8000"/>
          </a:solidFill>
          <a:ln w="28575">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p:spPr>
        <p:txBody>
          <a:bodyPr lIns="0" tIns="0" rIns="0" bIns="0" anchor="ctr" anchorCtr="0"/>
          <a:lstStyle>
            <a:lvl1pPr>
              <a:spcBef>
                <a:spcPct val="20000"/>
              </a:spcBef>
              <a:buChar char="•"/>
              <a:defRPr sz="143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0"/>
              </a:spcBef>
              <a:buFontTx/>
              <a:buNone/>
            </a:pPr>
            <a:r>
              <a:rPr lang="en-CA" altLang="en-US" sz="4800" b="1" dirty="0">
                <a:latin typeface="Helvetica" panose="020B0604020202020204" pitchFamily="34" charset="0"/>
              </a:rPr>
              <a:t>Monitoring on a Cloud Server</a:t>
            </a:r>
            <a:endParaRPr lang="en-US" altLang="en-US" sz="4400" dirty="0"/>
          </a:p>
        </p:txBody>
      </p:sp>
      <p:sp>
        <p:nvSpPr>
          <p:cNvPr id="6" name="Rectangle 5">
            <a:extLst>
              <a:ext uri="{FF2B5EF4-FFF2-40B4-BE49-F238E27FC236}">
                <a16:creationId xmlns:a16="http://schemas.microsoft.com/office/drawing/2014/main" xmlns="" id="{0A809100-7677-466F-9BD3-34E73EC5C75B}"/>
              </a:ext>
            </a:extLst>
          </p:cNvPr>
          <p:cNvSpPr/>
          <p:nvPr/>
        </p:nvSpPr>
        <p:spPr>
          <a:xfrm>
            <a:off x="12753406" y="3941534"/>
            <a:ext cx="25281179" cy="1552573"/>
          </a:xfrm>
          <a:prstGeom prst="rect">
            <a:avLst/>
          </a:prstGeom>
          <a:solidFill>
            <a:srgbClr val="0070C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4"/>
          </a:lnRef>
          <a:fillRef idx="3">
            <a:schemeClr val="accent4"/>
          </a:fillRef>
          <a:effectRef idx="2">
            <a:schemeClr val="accent4"/>
          </a:effectRef>
          <a:fontRef idx="minor">
            <a:schemeClr val="lt1"/>
          </a:fontRef>
        </p:style>
        <p:txBody>
          <a:bodyPr rtlCol="0" anchor="ctr"/>
          <a:lstStyle/>
          <a:p>
            <a:pPr algn="ctr"/>
            <a:r>
              <a:rPr lang="en-CA" sz="6000" b="1" dirty="0"/>
              <a:t>Problems/Solutions</a:t>
            </a:r>
          </a:p>
        </p:txBody>
      </p:sp>
      <p:sp>
        <p:nvSpPr>
          <p:cNvPr id="25" name="Rectangle 24">
            <a:extLst>
              <a:ext uri="{FF2B5EF4-FFF2-40B4-BE49-F238E27FC236}">
                <a16:creationId xmlns:a16="http://schemas.microsoft.com/office/drawing/2014/main" xmlns="" id="{BDAB4C06-1F9E-4842-8DC0-A0ECA73E3AC5}"/>
              </a:ext>
            </a:extLst>
          </p:cNvPr>
          <p:cNvSpPr/>
          <p:nvPr/>
        </p:nvSpPr>
        <p:spPr>
          <a:xfrm>
            <a:off x="12821710" y="11569143"/>
            <a:ext cx="25281179" cy="1552573"/>
          </a:xfrm>
          <a:prstGeom prst="rect">
            <a:avLst/>
          </a:prstGeom>
          <a:solidFill>
            <a:srgbClr val="0070C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4"/>
          </a:lnRef>
          <a:fillRef idx="3">
            <a:schemeClr val="accent4"/>
          </a:fillRef>
          <a:effectRef idx="2">
            <a:schemeClr val="accent4"/>
          </a:effectRef>
          <a:fontRef idx="minor">
            <a:schemeClr val="lt1"/>
          </a:fontRef>
        </p:style>
        <p:txBody>
          <a:bodyPr rtlCol="0" anchor="ctr"/>
          <a:lstStyle/>
          <a:p>
            <a:pPr algn="ctr"/>
            <a:r>
              <a:rPr lang="en-CA" sz="6000" b="1" dirty="0"/>
              <a:t>Technical Details</a:t>
            </a:r>
          </a:p>
        </p:txBody>
      </p:sp>
      <p:graphicFrame>
        <p:nvGraphicFramePr>
          <p:cNvPr id="7" name="Table 6">
            <a:extLst>
              <a:ext uri="{FF2B5EF4-FFF2-40B4-BE49-F238E27FC236}">
                <a16:creationId xmlns:a16="http://schemas.microsoft.com/office/drawing/2014/main" xmlns="" id="{381CBFB1-5608-479F-AD9B-F14A45D74173}"/>
              </a:ext>
            </a:extLst>
          </p:cNvPr>
          <p:cNvGraphicFramePr>
            <a:graphicFrameLocks noGrp="1"/>
          </p:cNvGraphicFramePr>
          <p:nvPr>
            <p:extLst>
              <p:ext uri="{D42A27DB-BD31-4B8C-83A1-F6EECF244321}">
                <p14:modId xmlns:p14="http://schemas.microsoft.com/office/powerpoint/2010/main" val="3759208873"/>
              </p:ext>
            </p:extLst>
          </p:nvPr>
        </p:nvGraphicFramePr>
        <p:xfrm>
          <a:off x="12725225" y="5814610"/>
          <a:ext cx="25354869" cy="5674523"/>
        </p:xfrm>
        <a:graphic>
          <a:graphicData uri="http://schemas.openxmlformats.org/drawingml/2006/table">
            <a:tbl>
              <a:tblPr firstRow="1" bandRow="1">
                <a:tableStyleId>{21E4AEA4-8DFA-4A89-87EB-49C32662AFE0}</a:tableStyleId>
              </a:tblPr>
              <a:tblGrid>
                <a:gridCol w="8451623">
                  <a:extLst>
                    <a:ext uri="{9D8B030D-6E8A-4147-A177-3AD203B41FA5}">
                      <a16:colId xmlns:a16="http://schemas.microsoft.com/office/drawing/2014/main" xmlns="" val="2736590027"/>
                    </a:ext>
                  </a:extLst>
                </a:gridCol>
                <a:gridCol w="8451623">
                  <a:extLst>
                    <a:ext uri="{9D8B030D-6E8A-4147-A177-3AD203B41FA5}">
                      <a16:colId xmlns:a16="http://schemas.microsoft.com/office/drawing/2014/main" xmlns="" val="3066199583"/>
                    </a:ext>
                  </a:extLst>
                </a:gridCol>
                <a:gridCol w="8451623">
                  <a:extLst>
                    <a:ext uri="{9D8B030D-6E8A-4147-A177-3AD203B41FA5}">
                      <a16:colId xmlns:a16="http://schemas.microsoft.com/office/drawing/2014/main" xmlns="" val="2990934151"/>
                    </a:ext>
                  </a:extLst>
                </a:gridCol>
              </a:tblGrid>
              <a:tr h="1063127">
                <a:tc>
                  <a:txBody>
                    <a:bodyPr/>
                    <a:lstStyle/>
                    <a:p>
                      <a:pPr algn="ctr"/>
                      <a:r>
                        <a:rPr lang="en-CA" sz="3600" dirty="0"/>
                        <a:t>Problems without any devices</a:t>
                      </a:r>
                      <a:endParaRPr lang="en-CA" sz="3600" dirty="0">
                        <a:solidFill>
                          <a:schemeClr val="tx1"/>
                        </a:solidFill>
                      </a:endParaRPr>
                    </a:p>
                  </a:txBody>
                  <a:tcPr anchor="ctr"/>
                </a:tc>
                <a:tc>
                  <a:txBody>
                    <a:bodyPr/>
                    <a:lstStyle/>
                    <a:p>
                      <a:pPr algn="ctr"/>
                      <a:r>
                        <a:rPr lang="en-CA" sz="3600" dirty="0"/>
                        <a:t>Problems with other products in the market</a:t>
                      </a:r>
                      <a:r>
                        <a:rPr lang="en-CA" sz="3600" baseline="30000" dirty="0"/>
                        <a:t>*</a:t>
                      </a:r>
                      <a:endParaRPr lang="en-CA" sz="3600" baseline="30000" dirty="0">
                        <a:solidFill>
                          <a:schemeClr val="tx1"/>
                        </a:solidFill>
                      </a:endParaRPr>
                    </a:p>
                  </a:txBody>
                  <a:tcPr anchor="ctr"/>
                </a:tc>
                <a:tc>
                  <a:txBody>
                    <a:bodyPr/>
                    <a:lstStyle/>
                    <a:p>
                      <a:pPr algn="ctr"/>
                      <a:r>
                        <a:rPr lang="en-CA" sz="3600" b="1" kern="1200" dirty="0">
                          <a:solidFill>
                            <a:schemeClr val="lt1"/>
                          </a:solidFill>
                          <a:latin typeface="+mn-lt"/>
                          <a:ea typeface="+mn-ea"/>
                          <a:cs typeface="+mn-cs"/>
                        </a:rPr>
                        <a:t>Improvements in our device</a:t>
                      </a:r>
                    </a:p>
                  </a:txBody>
                  <a:tcPr anchor="ctr"/>
                </a:tc>
                <a:extLst>
                  <a:ext uri="{0D108BD9-81ED-4DB2-BD59-A6C34878D82A}">
                    <a16:rowId xmlns:a16="http://schemas.microsoft.com/office/drawing/2014/main" xmlns="" val="1595777952"/>
                  </a:ext>
                </a:extLst>
              </a:tr>
              <a:tr h="4485803">
                <a:tc>
                  <a:txBody>
                    <a:bodyPr/>
                    <a:lstStyle/>
                    <a:p>
                      <a:pPr algn="l"/>
                      <a:r>
                        <a:rPr lang="en-CA" sz="3600" kern="1200" dirty="0">
                          <a:solidFill>
                            <a:schemeClr val="tx1"/>
                          </a:solidFill>
                          <a:latin typeface="+mn-lt"/>
                          <a:ea typeface="+mn-ea"/>
                          <a:cs typeface="+mn-cs"/>
                        </a:rPr>
                        <a:t>Poor adherence to medication </a:t>
                      </a:r>
                      <a:endParaRPr lang="en-CA" sz="3600" kern="1200" baseline="30000" dirty="0">
                        <a:solidFill>
                          <a:schemeClr val="tx1"/>
                        </a:solidFill>
                        <a:latin typeface="+mn-lt"/>
                        <a:ea typeface="+mn-ea"/>
                        <a:cs typeface="+mn-cs"/>
                      </a:endParaRPr>
                    </a:p>
                    <a:p>
                      <a:pPr marL="357188" indent="0" algn="l"/>
                      <a:r>
                        <a:rPr lang="en-CA" sz="3600" kern="1200" dirty="0">
                          <a:solidFill>
                            <a:schemeClr val="tx1"/>
                          </a:solidFill>
                          <a:latin typeface="+mn-lt"/>
                          <a:ea typeface="+mn-ea"/>
                          <a:cs typeface="+mn-cs"/>
                        </a:rPr>
                        <a:t>Forgetting medication</a:t>
                      </a:r>
                      <a:br>
                        <a:rPr lang="en-CA" sz="3600" kern="1200" dirty="0">
                          <a:solidFill>
                            <a:schemeClr val="tx1"/>
                          </a:solidFill>
                          <a:latin typeface="+mn-lt"/>
                          <a:ea typeface="+mn-ea"/>
                          <a:cs typeface="+mn-cs"/>
                        </a:rPr>
                      </a:br>
                      <a:r>
                        <a:rPr lang="en-CA" sz="3600" kern="1200" dirty="0">
                          <a:solidFill>
                            <a:schemeClr val="tx1"/>
                          </a:solidFill>
                          <a:latin typeface="+mn-lt"/>
                          <a:ea typeface="+mn-ea"/>
                          <a:cs typeface="+mn-cs"/>
                        </a:rPr>
                        <a:t>Delay of medication </a:t>
                      </a:r>
                      <a:r>
                        <a:rPr lang="en-CA" sz="3600" dirty="0">
                          <a:solidFill>
                            <a:schemeClr val="tx1"/>
                          </a:solidFill>
                        </a:rPr>
                        <a:t>intake</a:t>
                      </a:r>
                    </a:p>
                    <a:p>
                      <a:pPr marL="0" indent="0" algn="l"/>
                      <a:r>
                        <a:rPr lang="en-CA" sz="3600" dirty="0">
                          <a:solidFill>
                            <a:schemeClr val="tx1"/>
                          </a:solidFill>
                        </a:rPr>
                        <a:t>Not taking as prescribed </a:t>
                      </a:r>
                      <a:r>
                        <a:rPr lang="en-CA" sz="3600" baseline="30000" dirty="0">
                          <a:solidFill>
                            <a:schemeClr val="tx1"/>
                          </a:solidFill>
                        </a:rPr>
                        <a:t>[9]</a:t>
                      </a:r>
                    </a:p>
                    <a:p>
                      <a:pPr algn="l"/>
                      <a:r>
                        <a:rPr lang="en-CA" sz="3600" dirty="0">
                          <a:solidFill>
                            <a:schemeClr val="tx1"/>
                          </a:solidFill>
                        </a:rPr>
                        <a:t>No inventory (Missing because of shortage)</a:t>
                      </a:r>
                    </a:p>
                    <a:p>
                      <a:pPr algn="l"/>
                      <a:r>
                        <a:rPr lang="en-CA" sz="3600" dirty="0">
                          <a:solidFill>
                            <a:schemeClr val="tx1"/>
                          </a:solidFill>
                        </a:rPr>
                        <a:t>No data of the medication history</a:t>
                      </a:r>
                    </a:p>
                  </a:txBody>
                  <a:tcPr anchor="ctr"/>
                </a:tc>
                <a:tc>
                  <a:txBody>
                    <a:bodyPr/>
                    <a:lstStyle/>
                    <a:p>
                      <a:pPr algn="l"/>
                      <a:r>
                        <a:rPr lang="en-CA" sz="3600" dirty="0">
                          <a:solidFill>
                            <a:schemeClr val="tx1"/>
                          </a:solidFill>
                        </a:rPr>
                        <a:t>Built-in alarms</a:t>
                      </a:r>
                      <a:endParaRPr lang="en-CA" sz="3600" baseline="30000" dirty="0">
                        <a:solidFill>
                          <a:schemeClr val="tx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CA" sz="3600" dirty="0">
                          <a:solidFill>
                            <a:schemeClr val="tx1"/>
                          </a:solidFill>
                        </a:rPr>
                        <a:t>Depending on pre-set pills combination</a:t>
                      </a:r>
                      <a:br>
                        <a:rPr lang="en-CA" sz="3600" dirty="0">
                          <a:solidFill>
                            <a:schemeClr val="tx1"/>
                          </a:solidFill>
                        </a:rPr>
                      </a:br>
                      <a:r>
                        <a:rPr lang="en-CA" sz="3600" dirty="0">
                          <a:solidFill>
                            <a:schemeClr val="tx1"/>
                          </a:solidFill>
                        </a:rPr>
                        <a:t>(Human errors)</a:t>
                      </a:r>
                    </a:p>
                    <a:p>
                      <a:pPr marL="0" marR="0" lvl="0" indent="0" algn="l" defTabSz="457200" rtl="0" eaLnBrk="1" fontAlgn="auto" latinLnBrk="0" hangingPunct="1">
                        <a:lnSpc>
                          <a:spcPct val="100000"/>
                        </a:lnSpc>
                        <a:spcBef>
                          <a:spcPts val="0"/>
                        </a:spcBef>
                        <a:spcAft>
                          <a:spcPts val="0"/>
                        </a:spcAft>
                        <a:buClrTx/>
                        <a:buSzTx/>
                        <a:buFontTx/>
                        <a:buNone/>
                        <a:tabLst/>
                        <a:defRPr/>
                      </a:pPr>
                      <a:r>
                        <a:rPr lang="en-CA" sz="3600" dirty="0">
                          <a:solidFill>
                            <a:schemeClr val="tx1"/>
                          </a:solidFill>
                        </a:rPr>
                        <a:t>Might be mistaken by other persons</a:t>
                      </a:r>
                    </a:p>
                    <a:p>
                      <a:pPr marL="0" marR="0" lvl="0" indent="0" algn="l" defTabSz="457200" rtl="0" eaLnBrk="1" fontAlgn="auto" latinLnBrk="0" hangingPunct="1">
                        <a:lnSpc>
                          <a:spcPct val="100000"/>
                        </a:lnSpc>
                        <a:spcBef>
                          <a:spcPts val="0"/>
                        </a:spcBef>
                        <a:spcAft>
                          <a:spcPts val="0"/>
                        </a:spcAft>
                        <a:buClrTx/>
                        <a:buSzTx/>
                        <a:buFontTx/>
                        <a:buNone/>
                        <a:tabLst/>
                        <a:defRPr/>
                      </a:pPr>
                      <a:r>
                        <a:rPr lang="en-CA" sz="3600" dirty="0">
                          <a:solidFill>
                            <a:schemeClr val="tx1"/>
                          </a:solidFill>
                        </a:rPr>
                        <a:t>No inventory (Missing because of shortage)</a:t>
                      </a:r>
                    </a:p>
                    <a:p>
                      <a:pPr marL="0" marR="0" lvl="0" indent="0" algn="l" defTabSz="457200" rtl="0" eaLnBrk="1" fontAlgn="auto" latinLnBrk="0" hangingPunct="1">
                        <a:lnSpc>
                          <a:spcPct val="100000"/>
                        </a:lnSpc>
                        <a:spcBef>
                          <a:spcPts val="0"/>
                        </a:spcBef>
                        <a:spcAft>
                          <a:spcPts val="0"/>
                        </a:spcAft>
                        <a:buClrTx/>
                        <a:buSzTx/>
                        <a:buFontTx/>
                        <a:buNone/>
                        <a:tabLst/>
                        <a:defRPr/>
                      </a:pPr>
                      <a:r>
                        <a:rPr lang="en-CA" sz="3600" dirty="0">
                          <a:solidFill>
                            <a:schemeClr val="tx1"/>
                          </a:solidFill>
                        </a:rPr>
                        <a:t>No data of the medication history</a:t>
                      </a:r>
                    </a:p>
                    <a:p>
                      <a:pPr marL="0" marR="0" lvl="0" indent="0" algn="r" defTabSz="457200" rtl="0" eaLnBrk="1" fontAlgn="auto" latinLnBrk="0" hangingPunct="1">
                        <a:lnSpc>
                          <a:spcPct val="100000"/>
                        </a:lnSpc>
                        <a:spcBef>
                          <a:spcPts val="0"/>
                        </a:spcBef>
                        <a:spcAft>
                          <a:spcPts val="0"/>
                        </a:spcAft>
                        <a:buClrTx/>
                        <a:buSzTx/>
                        <a:buFontTx/>
                        <a:buNone/>
                        <a:tabLst/>
                        <a:defRPr/>
                      </a:pPr>
                      <a:r>
                        <a:rPr lang="en-CA" sz="3200" baseline="0" dirty="0">
                          <a:solidFill>
                            <a:schemeClr val="bg1">
                              <a:lumMod val="50000"/>
                            </a:schemeClr>
                          </a:solidFill>
                        </a:rPr>
                        <a:t>* based on the products specification [1-2]</a:t>
                      </a:r>
                      <a:endParaRPr lang="en-CA" sz="3600" baseline="0" dirty="0">
                        <a:solidFill>
                          <a:schemeClr val="bg1">
                            <a:lumMod val="50000"/>
                          </a:schemeClr>
                        </a:solidFill>
                      </a:endParaRPr>
                    </a:p>
                  </a:txBody>
                  <a:tcPr anchor="ctr"/>
                </a:tc>
                <a:tc>
                  <a:txBody>
                    <a:bodyPr/>
                    <a:lstStyle/>
                    <a:p>
                      <a:pPr algn="l"/>
                      <a:r>
                        <a:rPr lang="en-CA" sz="3600" dirty="0">
                          <a:solidFill>
                            <a:schemeClr val="tx1"/>
                          </a:solidFill>
                        </a:rPr>
                        <a:t>Very user friendly</a:t>
                      </a:r>
                    </a:p>
                    <a:p>
                      <a:pPr marL="0" marR="0" lvl="0" indent="0" algn="l" defTabSz="457200" rtl="0" eaLnBrk="1" fontAlgn="auto" latinLnBrk="0" hangingPunct="1">
                        <a:lnSpc>
                          <a:spcPct val="100000"/>
                        </a:lnSpc>
                        <a:spcBef>
                          <a:spcPts val="0"/>
                        </a:spcBef>
                        <a:spcAft>
                          <a:spcPts val="0"/>
                        </a:spcAft>
                        <a:buClrTx/>
                        <a:buSzTx/>
                        <a:buFontTx/>
                        <a:buNone/>
                        <a:tabLst/>
                        <a:defRPr/>
                      </a:pPr>
                      <a:r>
                        <a:rPr lang="en-CA" sz="3600" dirty="0">
                          <a:solidFill>
                            <a:schemeClr val="tx1"/>
                          </a:solidFill>
                        </a:rPr>
                        <a:t>Dispensing pills with security check</a:t>
                      </a:r>
                    </a:p>
                    <a:p>
                      <a:pPr marL="0" marR="0" lvl="0" indent="0" algn="l" defTabSz="457200" rtl="0" eaLnBrk="1" fontAlgn="auto" latinLnBrk="0" hangingPunct="1">
                        <a:lnSpc>
                          <a:spcPct val="100000"/>
                        </a:lnSpc>
                        <a:spcBef>
                          <a:spcPts val="0"/>
                        </a:spcBef>
                        <a:spcAft>
                          <a:spcPts val="0"/>
                        </a:spcAft>
                        <a:buClrTx/>
                        <a:buSzTx/>
                        <a:buFontTx/>
                        <a:buNone/>
                        <a:tabLst/>
                        <a:defRPr/>
                      </a:pPr>
                      <a:r>
                        <a:rPr lang="en-CA" sz="3600" dirty="0">
                          <a:solidFill>
                            <a:schemeClr val="tx1"/>
                          </a:solidFill>
                        </a:rPr>
                        <a:t>Notification with instructions via cell phone</a:t>
                      </a:r>
                    </a:p>
                    <a:p>
                      <a:pPr algn="l"/>
                      <a:r>
                        <a:rPr lang="en-CA" sz="3600" dirty="0">
                          <a:solidFill>
                            <a:schemeClr val="tx1"/>
                          </a:solidFill>
                        </a:rPr>
                        <a:t>Pill shortage warning</a:t>
                      </a:r>
                    </a:p>
                    <a:p>
                      <a:pPr algn="l"/>
                      <a:r>
                        <a:rPr lang="en-CA" sz="3600" dirty="0">
                          <a:solidFill>
                            <a:schemeClr val="tx1"/>
                          </a:solidFill>
                        </a:rPr>
                        <a:t>Alarm system that rings every time the machine dispenses</a:t>
                      </a:r>
                    </a:p>
                  </a:txBody>
                  <a:tcPr anchor="ctr"/>
                </a:tc>
                <a:extLst>
                  <a:ext uri="{0D108BD9-81ED-4DB2-BD59-A6C34878D82A}">
                    <a16:rowId xmlns:a16="http://schemas.microsoft.com/office/drawing/2014/main" xmlns="" val="287811021"/>
                  </a:ext>
                </a:extLst>
              </a:tr>
            </a:tbl>
          </a:graphicData>
        </a:graphic>
      </p:graphicFrame>
      <p:sp>
        <p:nvSpPr>
          <p:cNvPr id="11" name="Rectangle 10">
            <a:extLst>
              <a:ext uri="{FF2B5EF4-FFF2-40B4-BE49-F238E27FC236}">
                <a16:creationId xmlns:a16="http://schemas.microsoft.com/office/drawing/2014/main" xmlns="" id="{3EDDF0A7-680F-45DA-BD5E-962CDCAA9264}"/>
              </a:ext>
            </a:extLst>
          </p:cNvPr>
          <p:cNvSpPr/>
          <p:nvPr/>
        </p:nvSpPr>
        <p:spPr>
          <a:xfrm>
            <a:off x="17010435" y="25913894"/>
            <a:ext cx="8067252" cy="5509200"/>
          </a:xfrm>
          <a:prstGeom prst="rect">
            <a:avLst/>
          </a:prstGeom>
        </p:spPr>
        <p:txBody>
          <a:bodyPr wrap="square">
            <a:spAutoFit/>
          </a:bodyPr>
          <a:lstStyle/>
          <a:p>
            <a:r>
              <a:rPr lang="en-CA" dirty="0"/>
              <a:t>Giving a notification is an essential feature to help seniors to take their medicines on time without any missing. </a:t>
            </a:r>
          </a:p>
          <a:p>
            <a:r>
              <a:rPr lang="en-CA" dirty="0"/>
              <a:t>The traditional way is to use in-built audible or visible alert. However, this method does not guarantee patients’ recognition. Therefore, in order to increase the patients’ recognition, this device uses the smartphone SMS message service. Through that, seniors can get an immediate alert and proper instruction.</a:t>
            </a:r>
          </a:p>
        </p:txBody>
      </p:sp>
      <p:sp>
        <p:nvSpPr>
          <p:cNvPr id="12" name="Rectangle 11">
            <a:extLst>
              <a:ext uri="{FF2B5EF4-FFF2-40B4-BE49-F238E27FC236}">
                <a16:creationId xmlns:a16="http://schemas.microsoft.com/office/drawing/2014/main" xmlns="" id="{3BA84F58-55EE-4BEA-97B4-59B0ED6DA07E}"/>
              </a:ext>
            </a:extLst>
          </p:cNvPr>
          <p:cNvSpPr/>
          <p:nvPr/>
        </p:nvSpPr>
        <p:spPr>
          <a:xfrm>
            <a:off x="25786439" y="25983760"/>
            <a:ext cx="6140399" cy="6001643"/>
          </a:xfrm>
          <a:prstGeom prst="rect">
            <a:avLst/>
          </a:prstGeom>
        </p:spPr>
        <p:txBody>
          <a:bodyPr wrap="square">
            <a:spAutoFit/>
          </a:bodyPr>
          <a:lstStyle/>
          <a:p>
            <a:pPr indent="508000">
              <a:spcAft>
                <a:spcPts val="1000"/>
              </a:spcAft>
            </a:pPr>
            <a:r>
              <a:rPr lang="en-CA" dirty="0"/>
              <a:t>This system records all medication information. The stored data can be analyzed and displayed on web-browsers. It gives very useful information such as missing rate, the tendency of delay, and medicine inventory to users and caregivers. The inventory monitoring can also give a notice a certain pre-set time before each medicine runs out.</a:t>
            </a:r>
          </a:p>
        </p:txBody>
      </p:sp>
      <p:pic>
        <p:nvPicPr>
          <p:cNvPr id="14" name="Picture 13">
            <a:extLst>
              <a:ext uri="{FF2B5EF4-FFF2-40B4-BE49-F238E27FC236}">
                <a16:creationId xmlns:a16="http://schemas.microsoft.com/office/drawing/2014/main" xmlns="" id="{4EA1994C-82AD-4FC1-9F27-26253E004B24}"/>
              </a:ext>
            </a:extLst>
          </p:cNvPr>
          <p:cNvPicPr>
            <a:picLocks noChangeAspect="1"/>
          </p:cNvPicPr>
          <p:nvPr/>
        </p:nvPicPr>
        <p:blipFill>
          <a:blip r:embed="rId4"/>
          <a:stretch>
            <a:fillRect/>
          </a:stretch>
        </p:blipFill>
        <p:spPr>
          <a:xfrm>
            <a:off x="32227820" y="26015497"/>
            <a:ext cx="5756508" cy="5255629"/>
          </a:xfrm>
          <a:prstGeom prst="rect">
            <a:avLst/>
          </a:prstGeom>
        </p:spPr>
      </p:pic>
      <p:pic>
        <p:nvPicPr>
          <p:cNvPr id="16" name="Picture 15">
            <a:extLst>
              <a:ext uri="{FF2B5EF4-FFF2-40B4-BE49-F238E27FC236}">
                <a16:creationId xmlns:a16="http://schemas.microsoft.com/office/drawing/2014/main" xmlns="" id="{CBC9CDA7-1855-41FA-9B90-77B149647143}"/>
              </a:ext>
            </a:extLst>
          </p:cNvPr>
          <p:cNvPicPr>
            <a:picLocks noChangeAspect="1"/>
          </p:cNvPicPr>
          <p:nvPr/>
        </p:nvPicPr>
        <p:blipFill rotWithShape="1">
          <a:blip r:embed="rId5"/>
          <a:srcRect l="25533" r="23656"/>
          <a:stretch/>
        </p:blipFill>
        <p:spPr>
          <a:xfrm>
            <a:off x="13088153" y="25694830"/>
            <a:ext cx="3741036" cy="5445648"/>
          </a:xfrm>
          <a:prstGeom prst="rect">
            <a:avLst/>
          </a:prstGeom>
        </p:spPr>
      </p:pic>
      <p:pic>
        <p:nvPicPr>
          <p:cNvPr id="20" name="Picture 19">
            <a:extLst>
              <a:ext uri="{FF2B5EF4-FFF2-40B4-BE49-F238E27FC236}">
                <a16:creationId xmlns:a16="http://schemas.microsoft.com/office/drawing/2014/main" xmlns="" id="{C1778695-8E0C-413C-BF18-5D9AFF56F838}"/>
              </a:ext>
            </a:extLst>
          </p:cNvPr>
          <p:cNvPicPr>
            <a:picLocks noChangeAspect="1"/>
          </p:cNvPicPr>
          <p:nvPr/>
        </p:nvPicPr>
        <p:blipFill>
          <a:blip r:embed="rId6"/>
          <a:stretch>
            <a:fillRect/>
          </a:stretch>
        </p:blipFill>
        <p:spPr>
          <a:xfrm>
            <a:off x="13398648" y="26503708"/>
            <a:ext cx="2945146" cy="3865958"/>
          </a:xfrm>
          <a:prstGeom prst="rect">
            <a:avLst/>
          </a:prstGeom>
        </p:spPr>
      </p:pic>
      <p:sp>
        <p:nvSpPr>
          <p:cNvPr id="26" name="Rectangle 25">
            <a:extLst>
              <a:ext uri="{FF2B5EF4-FFF2-40B4-BE49-F238E27FC236}">
                <a16:creationId xmlns:a16="http://schemas.microsoft.com/office/drawing/2014/main" xmlns="" id="{D7EA829E-6AFB-4AB9-8BBE-942B766010CA}"/>
              </a:ext>
            </a:extLst>
          </p:cNvPr>
          <p:cNvSpPr/>
          <p:nvPr/>
        </p:nvSpPr>
        <p:spPr>
          <a:xfrm>
            <a:off x="556589" y="5371381"/>
            <a:ext cx="11571633" cy="12895838"/>
          </a:xfrm>
          <a:prstGeom prst="rect">
            <a:avLst/>
          </a:prstGeom>
        </p:spPr>
        <p:txBody>
          <a:bodyPr wrap="square">
            <a:spAutoFit/>
          </a:bodyPr>
          <a:lstStyle/>
          <a:p>
            <a:pPr algn="just"/>
            <a:r>
              <a:rPr lang="en-CA" dirty="0">
                <a:solidFill>
                  <a:srgbClr val="000000"/>
                </a:solidFill>
              </a:rPr>
              <a:t>       </a:t>
            </a:r>
            <a:r>
              <a:rPr lang="en-CA" dirty="0"/>
              <a:t>As the aging population in Canada continues to increase rapidly, the consumptions of prescribed medicine are on the rise. Approximately 50% of patients with multiple medications for their chronic illnesses do not take their medications as on time [9]. This poor medication adherence leads to increased morbidity rate and health care cost (Osterberg,2005). This dissertation presents a smart automatic pill dispenser that automatically dispenses medications at a pre-set time. There are currently four automatic pill dispensers in the Canadian market, each of them have many ways in which it can be improved. Examples of current available pacemakers include; The Philips Lifeline pill dispenser  and the GMS Med-e-</a:t>
            </a:r>
            <a:r>
              <a:rPr lang="en-CA" dirty="0" err="1"/>
              <a:t>lert</a:t>
            </a:r>
            <a:r>
              <a:rPr lang="en-CA" dirty="0"/>
              <a:t> pill dispenser . The current technologies used in pill dispensers are limited, current pill dispensers in the market require patients to arrange their pills themselves. This can lead to errors and possible health risks. To mitigate these errors, we have created a disk that only fits for certain types of pills. By doing so, if the caretaker accidentally places the wrong pill in the dispenser, nothing will come out. Also, since our Smart Automatic Pill Dispenser is very user friendly, it will allow anyone to assist the senior while minimizing any human error. To continue onto this product, some future features that will further enhance the dispenser’s use will contain a notification system using a smartphone and easy monitoring from a distance by using a cloud server.</a:t>
            </a:r>
          </a:p>
          <a:p>
            <a:pPr algn="just"/>
            <a:endParaRPr lang="en-CA" dirty="0"/>
          </a:p>
        </p:txBody>
      </p:sp>
      <p:pic>
        <p:nvPicPr>
          <p:cNvPr id="30" name="Picture 29">
            <a:extLst>
              <a:ext uri="{FF2B5EF4-FFF2-40B4-BE49-F238E27FC236}">
                <a16:creationId xmlns:a16="http://schemas.microsoft.com/office/drawing/2014/main" xmlns="" id="{2BF2311E-A7C7-4C16-A30B-E1F253F3F828}"/>
              </a:ext>
            </a:extLst>
          </p:cNvPr>
          <p:cNvPicPr>
            <a:picLocks noChangeAspect="1"/>
          </p:cNvPicPr>
          <p:nvPr/>
        </p:nvPicPr>
        <p:blipFill>
          <a:blip r:embed="rId7"/>
          <a:stretch>
            <a:fillRect/>
          </a:stretch>
        </p:blipFill>
        <p:spPr>
          <a:xfrm>
            <a:off x="6778" y="2111"/>
            <a:ext cx="12220142" cy="3818475"/>
          </a:xfrm>
          <a:prstGeom prst="rect">
            <a:avLst/>
          </a:prstGeom>
        </p:spPr>
      </p:pic>
      <p:sp>
        <p:nvSpPr>
          <p:cNvPr id="2" name="TextBox 1">
            <a:extLst>
              <a:ext uri="{FF2B5EF4-FFF2-40B4-BE49-F238E27FC236}">
                <a16:creationId xmlns:a16="http://schemas.microsoft.com/office/drawing/2014/main" xmlns="" id="{9E7730AC-4EEB-7B46-8333-49AA8547CD0D}"/>
              </a:ext>
            </a:extLst>
          </p:cNvPr>
          <p:cNvSpPr txBox="1"/>
          <p:nvPr/>
        </p:nvSpPr>
        <p:spPr>
          <a:xfrm>
            <a:off x="556590" y="20249934"/>
            <a:ext cx="11629779" cy="8956298"/>
          </a:xfrm>
          <a:prstGeom prst="rect">
            <a:avLst/>
          </a:prstGeom>
          <a:noFill/>
        </p:spPr>
        <p:txBody>
          <a:bodyPr wrap="square" rtlCol="0">
            <a:spAutoFit/>
          </a:bodyPr>
          <a:lstStyle/>
          <a:p>
            <a:pPr indent="636588" algn="just"/>
            <a:r>
              <a:rPr lang="en-CA" dirty="0"/>
              <a:t> This product helps seniors to consume their medication  on time which will promote their wellbeing and reduce the government health care expenditure. </a:t>
            </a:r>
          </a:p>
          <a:p>
            <a:pPr algn="just"/>
            <a:r>
              <a:rPr lang="en-CA" dirty="0"/>
              <a:t>       The device is a smart auto pill dispenser that can automatically dispense pill medications at appropriate dose and times. This device will help the increasing population of seniors, which hiked by 6% From the years of 1971 to 2010. According to current projection this number is set to increase rapidly .</a:t>
            </a:r>
          </a:p>
          <a:p>
            <a:pPr algn="just"/>
            <a:r>
              <a:rPr lang="en-CA" dirty="0"/>
              <a:t>This indicates an increase in demand of our product. The market that we will be targeting for this device is the seniors aged 75 to 90, this is consistent with statistics that show 25% of seniors over 65 have been reported to have at least 4 chronic conditions, who likely require multiple daily medications, hence the importance of the pill dispenser. Furthermore, The most important benefits of the automatic pill dispenser are that it promotes patient care and reduces unnecessary hospital visits of patients who forgot to take their medications, this will reduce hospital costs and congestion.</a:t>
            </a:r>
            <a:endParaRPr lang="en-US" b="1" dirty="0"/>
          </a:p>
        </p:txBody>
      </p:sp>
      <p:sp>
        <p:nvSpPr>
          <p:cNvPr id="8" name="TextBox 7">
            <a:extLst>
              <a:ext uri="{FF2B5EF4-FFF2-40B4-BE49-F238E27FC236}">
                <a16:creationId xmlns:a16="http://schemas.microsoft.com/office/drawing/2014/main" xmlns="" id="{F62A7EDC-521E-7B45-949D-F241727543B6}"/>
              </a:ext>
            </a:extLst>
          </p:cNvPr>
          <p:cNvSpPr txBox="1"/>
          <p:nvPr/>
        </p:nvSpPr>
        <p:spPr>
          <a:xfrm>
            <a:off x="38716507" y="21753331"/>
            <a:ext cx="11998996" cy="9448740"/>
          </a:xfrm>
          <a:prstGeom prst="rect">
            <a:avLst/>
          </a:prstGeom>
          <a:noFill/>
        </p:spPr>
        <p:txBody>
          <a:bodyPr wrap="square" rtlCol="0">
            <a:spAutoFit/>
          </a:bodyPr>
          <a:lstStyle/>
          <a:p>
            <a:pPr algn="just"/>
            <a:r>
              <a:rPr lang="en-CA" altLang="en-US" dirty="0"/>
              <a:t>       We believe this device can be very beneficial to the society in many ways. It can drastically increase life expectancy in seniors due to the fact that they will take their medications on time thus leading to a healthy life. Another outcome we reached is that this device will surely save the government as well as the citizens a lot of time and money. This is through the reduction of unnecessary hospital visits due to missed medications and the waste of time of the staff, that could be useful elsewhere in the hospital. Hospitals get over congested often, this product will surely reduce congestion in hospitals.</a:t>
            </a:r>
          </a:p>
          <a:p>
            <a:pPr algn="just"/>
            <a:r>
              <a:rPr lang="en-CA" altLang="en-US" dirty="0"/>
              <a:t>        Our expectations for this product is that it will be more successful than the similar products on the market solely due to its superior functionality and set up. This product is expected to be used in every health care facility as well homecare and in home use. The ease of use of this product as well as the high accuracy makes it very promising to all medical professionals. Finally, the future for this this device is endless, that have so much potential for upgrades which will better help our loved seniors.</a:t>
            </a:r>
            <a:endParaRPr lang="en-US" dirty="0"/>
          </a:p>
        </p:txBody>
      </p:sp>
      <p:sp>
        <p:nvSpPr>
          <p:cNvPr id="34" name="TextBox 3">
            <a:extLst>
              <a:ext uri="{FF2B5EF4-FFF2-40B4-BE49-F238E27FC236}">
                <a16:creationId xmlns:a16="http://schemas.microsoft.com/office/drawing/2014/main" xmlns="" id="{43030A4C-AD33-C049-A31E-06A88EA9D388}"/>
              </a:ext>
            </a:extLst>
          </p:cNvPr>
          <p:cNvSpPr txBox="1">
            <a:spLocks noChangeArrowheads="1"/>
          </p:cNvSpPr>
          <p:nvPr/>
        </p:nvSpPr>
        <p:spPr bwMode="auto">
          <a:xfrm>
            <a:off x="12947440" y="15023720"/>
            <a:ext cx="671489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Helvetica" panose="020B0604020202020204" pitchFamily="34" charset="0"/>
                <a:ea typeface="ＭＳ Ｐゴシック" panose="020B0600070205080204" pitchFamily="34" charset="-128"/>
              </a:defRPr>
            </a:lvl1pPr>
            <a:lvl2pPr marL="742950" indent="-285750">
              <a:defRPr sz="3200">
                <a:solidFill>
                  <a:schemeClr val="tx1"/>
                </a:solidFill>
                <a:latin typeface="Helvetica" panose="020B0604020202020204" pitchFamily="34" charset="0"/>
                <a:ea typeface="ＭＳ Ｐゴシック" panose="020B0600070205080204" pitchFamily="34" charset="-128"/>
              </a:defRPr>
            </a:lvl2pPr>
            <a:lvl3pPr marL="1143000" indent="-228600">
              <a:defRPr sz="3200">
                <a:solidFill>
                  <a:schemeClr val="tx1"/>
                </a:solidFill>
                <a:latin typeface="Helvetica" panose="020B0604020202020204" pitchFamily="34" charset="0"/>
                <a:ea typeface="ＭＳ Ｐゴシック" panose="020B0600070205080204" pitchFamily="34" charset="-128"/>
              </a:defRPr>
            </a:lvl3pPr>
            <a:lvl4pPr marL="1600200" indent="-228600">
              <a:defRPr sz="3200">
                <a:solidFill>
                  <a:schemeClr val="tx1"/>
                </a:solidFill>
                <a:latin typeface="Helvetica" panose="020B0604020202020204" pitchFamily="34" charset="0"/>
                <a:ea typeface="ＭＳ Ｐゴシック" panose="020B0600070205080204" pitchFamily="34" charset="-128"/>
              </a:defRPr>
            </a:lvl4pPr>
            <a:lvl5pPr marL="2057400" indent="-228600">
              <a:defRPr sz="32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9pPr>
          </a:lstStyle>
          <a:p>
            <a:pPr algn="just"/>
            <a:r>
              <a:rPr lang="en-US" altLang="ko-KR" dirty="0"/>
              <a:t>	</a:t>
            </a:r>
            <a:endParaRPr lang="ko-KR" altLang="en-US" dirty="0"/>
          </a:p>
        </p:txBody>
      </p:sp>
      <p:sp>
        <p:nvSpPr>
          <p:cNvPr id="37" name="TextBox 24">
            <a:extLst>
              <a:ext uri="{FF2B5EF4-FFF2-40B4-BE49-F238E27FC236}">
                <a16:creationId xmlns:a16="http://schemas.microsoft.com/office/drawing/2014/main" xmlns="" id="{79CC7ACA-B79D-464A-BCB5-C6AA97F7E476}"/>
              </a:ext>
            </a:extLst>
          </p:cNvPr>
          <p:cNvSpPr txBox="1">
            <a:spLocks noChangeArrowheads="1"/>
          </p:cNvSpPr>
          <p:nvPr/>
        </p:nvSpPr>
        <p:spPr bwMode="auto">
          <a:xfrm>
            <a:off x="25713025" y="15302019"/>
            <a:ext cx="12049325"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Helvetica" panose="020B0604020202020204" pitchFamily="34" charset="0"/>
                <a:ea typeface="ＭＳ Ｐゴシック" panose="020B0600070205080204" pitchFamily="34" charset="-128"/>
              </a:defRPr>
            </a:lvl1pPr>
            <a:lvl2pPr marL="742950" indent="-285750">
              <a:defRPr sz="3200">
                <a:solidFill>
                  <a:schemeClr val="tx1"/>
                </a:solidFill>
                <a:latin typeface="Helvetica" panose="020B0604020202020204" pitchFamily="34" charset="0"/>
                <a:ea typeface="ＭＳ Ｐゴシック" panose="020B0600070205080204" pitchFamily="34" charset="-128"/>
              </a:defRPr>
            </a:lvl2pPr>
            <a:lvl3pPr marL="1143000" indent="-228600">
              <a:defRPr sz="3200">
                <a:solidFill>
                  <a:schemeClr val="tx1"/>
                </a:solidFill>
                <a:latin typeface="Helvetica" panose="020B0604020202020204" pitchFamily="34" charset="0"/>
                <a:ea typeface="ＭＳ Ｐゴシック" panose="020B0600070205080204" pitchFamily="34" charset="-128"/>
              </a:defRPr>
            </a:lvl3pPr>
            <a:lvl4pPr marL="1600200" indent="-228600">
              <a:defRPr sz="3200">
                <a:solidFill>
                  <a:schemeClr val="tx1"/>
                </a:solidFill>
                <a:latin typeface="Helvetica" panose="020B0604020202020204" pitchFamily="34" charset="0"/>
                <a:ea typeface="ＭＳ Ｐゴシック" panose="020B0600070205080204" pitchFamily="34" charset="-128"/>
              </a:defRPr>
            </a:lvl4pPr>
            <a:lvl5pPr marL="2057400" indent="-228600">
              <a:defRPr sz="32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9pPr>
          </a:lstStyle>
          <a:p>
            <a:pPr algn="just"/>
            <a:r>
              <a:rPr lang="en-US" altLang="ko-KR" dirty="0"/>
              <a:t>	The dispensing mechanism is a simple technique that utilizes three motors and different types of disks, Each disk has its own special size that is made according to their pill type. (ex. Round, oval, square, etc.) </a:t>
            </a:r>
          </a:p>
          <a:p>
            <a:pPr algn="just"/>
            <a:endParaRPr lang="en-US" altLang="ko-KR" dirty="0"/>
          </a:p>
          <a:p>
            <a:pPr algn="just"/>
            <a:r>
              <a:rPr lang="en-US" altLang="ko-KR" dirty="0"/>
              <a:t>	The Smart Automatic Pull Dispenser contains two steps to dispense the pill. The first step to dispensing a pill is to input a pill type and quantity through the nurse or user. After the device has entered the data and time to release, the second step is for the motors to actuate and rotate according to the quantity entered. </a:t>
            </a:r>
            <a:endParaRPr lang="ko-KR" altLang="en-US" dirty="0"/>
          </a:p>
        </p:txBody>
      </p:sp>
      <p:sp>
        <p:nvSpPr>
          <p:cNvPr id="42" name="Text Box 11">
            <a:extLst>
              <a:ext uri="{FF2B5EF4-FFF2-40B4-BE49-F238E27FC236}">
                <a16:creationId xmlns:a16="http://schemas.microsoft.com/office/drawing/2014/main" xmlns="" id="{C88E0F78-0132-487C-B46B-8F7DDDDEE7A4}"/>
              </a:ext>
            </a:extLst>
          </p:cNvPr>
          <p:cNvSpPr txBox="1">
            <a:spLocks noChangeArrowheads="1"/>
          </p:cNvSpPr>
          <p:nvPr/>
        </p:nvSpPr>
        <p:spPr bwMode="auto">
          <a:xfrm>
            <a:off x="19465178" y="21725457"/>
            <a:ext cx="12240000" cy="1152000"/>
          </a:xfrm>
          <a:prstGeom prst="rect">
            <a:avLst/>
          </a:prstGeom>
          <a:solidFill>
            <a:srgbClr val="FF8000"/>
          </a:solidFill>
          <a:ln w="28575">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p:spPr>
        <p:txBody>
          <a:bodyPr lIns="0" tIns="0" rIns="0" bIns="0" anchor="ctr" anchorCtr="0"/>
          <a:lstStyle>
            <a:lvl1pPr>
              <a:spcBef>
                <a:spcPct val="20000"/>
              </a:spcBef>
              <a:buChar char="•"/>
              <a:defRPr sz="143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ＭＳ Ｐゴシック" panose="020B0600070205080204" pitchFamily="34" charset="-128"/>
              </a:defRPr>
            </a:lvl9pPr>
          </a:lstStyle>
          <a:p>
            <a:pPr algn="ctr" eaLnBrk="1" hangingPunct="1">
              <a:spcBef>
                <a:spcPct val="10000"/>
              </a:spcBef>
              <a:buFontTx/>
              <a:buNone/>
            </a:pPr>
            <a:r>
              <a:rPr lang="en-US" altLang="en-US" sz="4800" b="1" dirty="0">
                <a:latin typeface="Helvetica" panose="020B0604020202020204" pitchFamily="34" charset="0"/>
              </a:rPr>
              <a:t>Future Features</a:t>
            </a:r>
          </a:p>
        </p:txBody>
      </p:sp>
      <p:sp>
        <p:nvSpPr>
          <p:cNvPr id="46" name="TextBox 24">
            <a:extLst>
              <a:ext uri="{FF2B5EF4-FFF2-40B4-BE49-F238E27FC236}">
                <a16:creationId xmlns:a16="http://schemas.microsoft.com/office/drawing/2014/main" xmlns="" id="{73FD38EE-D90A-4150-9950-827162D6D548}"/>
              </a:ext>
            </a:extLst>
          </p:cNvPr>
          <p:cNvSpPr txBox="1">
            <a:spLocks noChangeArrowheads="1"/>
          </p:cNvSpPr>
          <p:nvPr/>
        </p:nvSpPr>
        <p:spPr bwMode="auto">
          <a:xfrm>
            <a:off x="12821709" y="15223503"/>
            <a:ext cx="12255977"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200">
                <a:solidFill>
                  <a:schemeClr val="tx1"/>
                </a:solidFill>
                <a:latin typeface="Helvetica" panose="020B0604020202020204" pitchFamily="34" charset="0"/>
                <a:ea typeface="ＭＳ Ｐゴシック" panose="020B0600070205080204" pitchFamily="34" charset="-128"/>
              </a:defRPr>
            </a:lvl1pPr>
            <a:lvl2pPr marL="742950" indent="-285750">
              <a:defRPr sz="3200">
                <a:solidFill>
                  <a:schemeClr val="tx1"/>
                </a:solidFill>
                <a:latin typeface="Helvetica" panose="020B0604020202020204" pitchFamily="34" charset="0"/>
                <a:ea typeface="ＭＳ Ｐゴシック" panose="020B0600070205080204" pitchFamily="34" charset="-128"/>
              </a:defRPr>
            </a:lvl2pPr>
            <a:lvl3pPr marL="1143000" indent="-228600">
              <a:defRPr sz="3200">
                <a:solidFill>
                  <a:schemeClr val="tx1"/>
                </a:solidFill>
                <a:latin typeface="Helvetica" panose="020B0604020202020204" pitchFamily="34" charset="0"/>
                <a:ea typeface="ＭＳ Ｐゴシック" panose="020B0600070205080204" pitchFamily="34" charset="-128"/>
              </a:defRPr>
            </a:lvl3pPr>
            <a:lvl4pPr marL="1600200" indent="-228600">
              <a:defRPr sz="3200">
                <a:solidFill>
                  <a:schemeClr val="tx1"/>
                </a:solidFill>
                <a:latin typeface="Helvetica" panose="020B0604020202020204" pitchFamily="34" charset="0"/>
                <a:ea typeface="ＭＳ Ｐゴシック" panose="020B0600070205080204" pitchFamily="34" charset="-128"/>
              </a:defRPr>
            </a:lvl4pPr>
            <a:lvl5pPr marL="2057400" indent="-228600">
              <a:defRPr sz="32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3200">
                <a:solidFill>
                  <a:schemeClr val="tx1"/>
                </a:solidFill>
                <a:latin typeface="Helvetica" panose="020B0604020202020204" pitchFamily="34" charset="0"/>
                <a:ea typeface="ＭＳ Ｐゴシック" panose="020B0600070205080204" pitchFamily="34" charset="-128"/>
              </a:defRPr>
            </a:lvl9pPr>
          </a:lstStyle>
          <a:p>
            <a:pPr algn="just"/>
            <a:r>
              <a:rPr lang="en-US" altLang="ko-KR" dirty="0"/>
              <a:t>	With the complexity of some automatic medicine dispensers, the Smart Automatic Pill Dispenser was made so that it’s easy to use. Within the dispenser, there are three containers with different types of disks inside. To store the pills, simply place the different type of pills into their respective disk. If another pill is needed instead of a current used one, one can just take out the disk and add a different one that matches the new pill.</a:t>
            </a:r>
          </a:p>
          <a:p>
            <a:pPr algn="just"/>
            <a:endParaRPr lang="en-US" altLang="ko-KR" dirty="0"/>
          </a:p>
          <a:p>
            <a:pPr algn="just"/>
            <a:r>
              <a:rPr lang="en-US" altLang="ko-KR" dirty="0"/>
              <a:t>	In addition, the different types of pills can be kept track of by using the dispensing website. To make managing the dispensing easier for the user, after each time is set for dispensing, the history is saved on the same screen.</a:t>
            </a:r>
            <a:endParaRPr lang="ko-KR" altLang="en-US" dirty="0"/>
          </a:p>
        </p:txBody>
      </p:sp>
      <p:pic>
        <p:nvPicPr>
          <p:cNvPr id="5" name="Picture 4">
            <a:extLst>
              <a:ext uri="{FF2B5EF4-FFF2-40B4-BE49-F238E27FC236}">
                <a16:creationId xmlns:a16="http://schemas.microsoft.com/office/drawing/2014/main" xmlns="" id="{5E2A75A9-C294-744A-B48B-DA381266CC13}"/>
              </a:ext>
            </a:extLst>
          </p:cNvPr>
          <p:cNvPicPr>
            <a:picLocks noChangeAspect="1"/>
          </p:cNvPicPr>
          <p:nvPr/>
        </p:nvPicPr>
        <p:blipFill rotWithShape="1">
          <a:blip r:embed="rId8"/>
          <a:srcRect l="10623" t="10930" b="13160"/>
          <a:stretch/>
        </p:blipFill>
        <p:spPr>
          <a:xfrm rot="16200000">
            <a:off x="41015831" y="9784659"/>
            <a:ext cx="13529610" cy="6129261"/>
          </a:xfrm>
          <a:prstGeom prst="rect">
            <a:avLst/>
          </a:prstGeom>
        </p:spPr>
      </p:pic>
      <p:pic>
        <p:nvPicPr>
          <p:cNvPr id="17" name="Picture 16">
            <a:extLst>
              <a:ext uri="{FF2B5EF4-FFF2-40B4-BE49-F238E27FC236}">
                <a16:creationId xmlns:a16="http://schemas.microsoft.com/office/drawing/2014/main" xmlns="" id="{89A5E3A5-5F71-B64B-9FE7-AA8DC303AD2C}"/>
              </a:ext>
            </a:extLst>
          </p:cNvPr>
          <p:cNvPicPr>
            <a:picLocks noChangeAspect="1"/>
          </p:cNvPicPr>
          <p:nvPr/>
        </p:nvPicPr>
        <p:blipFill rotWithShape="1">
          <a:blip r:embed="rId9"/>
          <a:srcRect l="16623" t="8559" r="24731" b="2885"/>
          <a:stretch/>
        </p:blipFill>
        <p:spPr>
          <a:xfrm>
            <a:off x="38441631" y="13522798"/>
            <a:ext cx="5935632" cy="5970361"/>
          </a:xfrm>
          <a:prstGeom prst="rect">
            <a:avLst/>
          </a:prstGeom>
        </p:spPr>
      </p:pic>
      <p:pic>
        <p:nvPicPr>
          <p:cNvPr id="19" name="Picture 18">
            <a:extLst>
              <a:ext uri="{FF2B5EF4-FFF2-40B4-BE49-F238E27FC236}">
                <a16:creationId xmlns:a16="http://schemas.microsoft.com/office/drawing/2014/main" xmlns="" id="{62FC52B2-ED1D-6F41-B4FA-86300B0BC6AB}"/>
              </a:ext>
            </a:extLst>
          </p:cNvPr>
          <p:cNvPicPr>
            <a:picLocks noChangeAspect="1"/>
          </p:cNvPicPr>
          <p:nvPr/>
        </p:nvPicPr>
        <p:blipFill rotWithShape="1">
          <a:blip r:embed="rId10"/>
          <a:srcRect l="15197" r="15359"/>
          <a:stretch/>
        </p:blipFill>
        <p:spPr>
          <a:xfrm>
            <a:off x="38320420" y="6148082"/>
            <a:ext cx="6132464" cy="5882388"/>
          </a:xfrm>
          <a:prstGeom prst="rect">
            <a:avLst/>
          </a:prstGeom>
        </p:spPr>
      </p:pic>
    </p:spTree>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themeOverride>
</file>

<file path=docProps/app.xml><?xml version="1.0" encoding="utf-8"?>
<Properties xmlns="http://schemas.openxmlformats.org/officeDocument/2006/extended-properties" xmlns:vt="http://schemas.openxmlformats.org/officeDocument/2006/docPropsVTypes">
  <TotalTime>4018</TotalTime>
  <Words>895</Words>
  <Application>Microsoft Office PowerPoint</Application>
  <PresentationFormat>Custom</PresentationFormat>
  <Paragraphs>49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ＭＳ Ｐゴシック</vt:lpstr>
      <vt:lpstr>Calibri</vt:lpstr>
      <vt:lpstr>Helvetica</vt:lpstr>
      <vt:lpstr>Times New Roman</vt:lpstr>
      <vt:lpstr>Default Design</vt:lpstr>
      <vt:lpstr>PowerPoint Presentation</vt:lpstr>
    </vt:vector>
  </TitlesOfParts>
  <Manager/>
  <Company>Swarthmore College</Company>
  <LinksUpToDate>false</LinksUpToDate>
  <SharedDoc>false</SharedDoc>
  <HyperlinkBase>http://www.swarthmore.edu/NatSci/cpurrin1/posteradvice.htm</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 for scientific posters (Swarthmore College)</dc:title>
  <dc:subject/>
  <dc:creator>Colin Purrington</dc:creator>
  <cp:keywords/>
  <dc:description>Suggestions and gripes to: cpurrin1@swarthmore.edu</dc:description>
  <cp:lastModifiedBy>Ahmed</cp:lastModifiedBy>
  <cp:revision>552</cp:revision>
  <cp:lastPrinted>2010-02-25T14:58:49Z</cp:lastPrinted>
  <dcterms:created xsi:type="dcterms:W3CDTF">2010-04-29T19:10:14Z</dcterms:created>
  <dcterms:modified xsi:type="dcterms:W3CDTF">2019-04-08T04:55:39Z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wner">
    <vt:lpwstr>Colin Purrington</vt:lpwstr>
  </property>
</Properties>
</file>